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Default ContentType="image/jpeg" Extension="jpeg"/>
  <Override ContentType="application/vnd.openxmlformats-officedocument.custom-properties+xml" PartName="/docProps/custom.xml"/>
</Types>
</file>

<file path=_rels/.rels><?xml version="1.0" encoding="UTF-8" standalone="yes" ?><Relationships xmlns="http://schemas.openxmlformats.org/package/2006/relationships"><Relationship Id="rId1" Target="ppt/presentation.xml" Type="http://schemas.openxmlformats.org/officeDocument/2006/relationships/officeDocument"/><Relationship Id="rId2"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p:regular r:id="rId36"/>
      <p:bold r:id="rId37"/>
      <p:italic r:id="rId38"/>
      <p:boldItalic r:id="rId39"/>
    </p:embeddedFont>
    <p:embeddedFont>
      <p:font typeface="Concert One"/>
      <p:regular r:id="rId40"/>
    </p:embeddedFont>
    <p:embeddedFont>
      <p:font typeface="Lobster"/>
      <p:regular r:id="rId41"/>
    </p:embeddedFont>
    <p:embeddedFont>
      <p:font typeface="Nunito"/>
      <p:regular r:id="rId42"/>
      <p:bold r:id="rId43"/>
      <p:italic r:id="rId44"/>
      <p:boldItalic r:id="rId45"/>
    </p:embeddedFont>
    <p:embeddedFont>
      <p:font typeface="Coming Soon"/>
      <p:regular r:id="rId46"/>
    </p:embeddedFont>
    <p:embeddedFont>
      <p:font typeface="Roboto Mono"/>
      <p:regular r:id="rId47"/>
      <p:bold r:id="rId48"/>
      <p:italic r:id="rId49"/>
      <p:boldItalic r:id="rId50"/>
    </p:embeddedFont>
    <p:embeddedFont>
      <p:font typeface="Merriweather"/>
      <p:regular r:id="rId51"/>
      <p:bold r:id="rId52"/>
      <p:italic r:id="rId53"/>
      <p:boldItalic r:id="rId54"/>
    </p:embeddedFont>
    <p:embeddedFont>
      <p:font typeface="Roboto Mono Regular"/>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ncertOne-regular.fntdata"/><Relationship Id="rId42" Type="http://schemas.openxmlformats.org/officeDocument/2006/relationships/font" Target="fonts/Nunito-regular.fntdata"/><Relationship Id="rId41" Type="http://schemas.openxmlformats.org/officeDocument/2006/relationships/font" Target="fonts/Lobster-regular.fntdata"/><Relationship Id="rId44" Type="http://schemas.openxmlformats.org/officeDocument/2006/relationships/font" Target="fonts/Nunito-italic.fntdata"/><Relationship Id="rId43" Type="http://schemas.openxmlformats.org/officeDocument/2006/relationships/font" Target="fonts/Nunito-bold.fntdata"/><Relationship Id="rId46" Type="http://schemas.openxmlformats.org/officeDocument/2006/relationships/font" Target="fonts/ComingSoon-regular.fntdata"/><Relationship Id="rId45"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ono-bold.fntdata"/><Relationship Id="rId47" Type="http://schemas.openxmlformats.org/officeDocument/2006/relationships/font" Target="fonts/RobotoMono-regular.fntdata"/><Relationship Id="rId49" Type="http://schemas.openxmlformats.org/officeDocument/2006/relationships/font" Target="fonts/RobotoMon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erriweather-regular.fntdata"/><Relationship Id="rId50" Type="http://schemas.openxmlformats.org/officeDocument/2006/relationships/font" Target="fonts/RobotoMono-boldItalic.fntdata"/><Relationship Id="rId53" Type="http://schemas.openxmlformats.org/officeDocument/2006/relationships/font" Target="fonts/Merriweather-italic.fntdata"/><Relationship Id="rId52" Type="http://schemas.openxmlformats.org/officeDocument/2006/relationships/font" Target="fonts/Merriweather-bold.fntdata"/><Relationship Id="rId11" Type="http://schemas.openxmlformats.org/officeDocument/2006/relationships/slide" Target="slides/slide6.xml"/><Relationship Id="rId55" Type="http://schemas.openxmlformats.org/officeDocument/2006/relationships/font" Target="fonts/RobotoMonoRegular-regular.fntdata"/><Relationship Id="rId10" Type="http://schemas.openxmlformats.org/officeDocument/2006/relationships/slide" Target="slides/slide5.xml"/><Relationship Id="rId54" Type="http://schemas.openxmlformats.org/officeDocument/2006/relationships/font" Target="fonts/Merriweather-boldItalic.fntdata"/><Relationship Id="rId13" Type="http://schemas.openxmlformats.org/officeDocument/2006/relationships/slide" Target="slides/slide8.xml"/><Relationship Id="rId57" Type="http://schemas.openxmlformats.org/officeDocument/2006/relationships/font" Target="fonts/RobotoMonoRegular-italic.fntdata"/><Relationship Id="rId12" Type="http://schemas.openxmlformats.org/officeDocument/2006/relationships/slide" Target="slides/slide7.xml"/><Relationship Id="rId56" Type="http://schemas.openxmlformats.org/officeDocument/2006/relationships/font" Target="fonts/RobotoMonoRegular-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RobotoMonoRegular-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cd0aa8569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cd0aa8569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50">
                <a:solidFill>
                  <a:schemeClr val="dk1"/>
                </a:solidFill>
              </a:rPr>
              <a:t>Good morning everyone, This is Anirudh Jakhotia n I would like to present today our web application idea. The title of our web application project is  “Walk with a book”. Let’s start with the presentation.</a:t>
            </a:r>
            <a:endParaRPr sz="1450">
              <a:solidFill>
                <a:schemeClr val="dk1"/>
              </a:solidFill>
            </a:endParaRPr>
          </a:p>
          <a:p>
            <a:pPr indent="0" lvl="0" marL="0" rtl="0" algn="l">
              <a:spcBef>
                <a:spcPts val="3800"/>
              </a:spcBef>
              <a:spcAft>
                <a:spcPts val="0"/>
              </a:spcAft>
              <a:buNone/>
            </a:pPr>
            <a:r>
              <a:t/>
            </a:r>
            <a:endParaRPr b="1" i="1" sz="3300">
              <a:solidFill>
                <a:srgbClr val="9900FF"/>
              </a:solidFill>
              <a:latin typeface="Lobster"/>
              <a:ea typeface="Lobster"/>
              <a:cs typeface="Lobster"/>
              <a:sym typeface="Lobste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bcd0aa8569_3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bcd0aa8569_3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6AA84F"/>
              </a:buClr>
              <a:buSzPts val="1800"/>
              <a:buChar char="❏"/>
            </a:pPr>
            <a:r>
              <a:rPr b="1" i="1" lang="en" sz="1800">
                <a:solidFill>
                  <a:srgbClr val="6AA84F"/>
                </a:solidFill>
              </a:rPr>
              <a:t>Project Overall Idea: </a:t>
            </a:r>
            <a:r>
              <a:rPr lang="en" sz="1800">
                <a:solidFill>
                  <a:schemeClr val="dk1"/>
                </a:solidFill>
              </a:rPr>
              <a:t>People who want to donate their books can login to this website and can fill in the details of the book like name,genre and condition of the book. If the book is in good condition to read,then he has to give his address and then a pick up guy comes to receive it. Donors get the points or coupons which will be helpful to buy books from website with low cost!! The book will be posted on the website with title, edition, proper photo and grade of the book. Customers who are interested to buy the book can place an order with only delivery charges and order will be received as soon as possible and customers can keep track of order and can contact customer care for any further queries and updates.</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7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any damage to book in process of shipment,book can be easily exchanged or returned upon taking 2-3 days for refund.After getting the product user can write the feedback in the website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cd0aa8569_0_2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cd0aa8569_0_2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i="1" lang="en" sz="2100">
                <a:solidFill>
                  <a:srgbClr val="595959"/>
                </a:solidFill>
              </a:rPr>
              <a:t>……………………...</a:t>
            </a:r>
            <a:endParaRPr b="1" i="1" sz="2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i="1" lang="en" sz="2200">
                <a:solidFill>
                  <a:schemeClr val="dk1"/>
                </a:solidFill>
              </a:rPr>
              <a:t>Primary Blueprint </a:t>
            </a:r>
            <a:endParaRPr sz="4700">
              <a:solidFill>
                <a:srgbClr val="595959"/>
              </a:solidFill>
              <a:latin typeface="Concert One"/>
              <a:ea typeface="Concert One"/>
              <a:cs typeface="Concert One"/>
              <a:sym typeface="Concert One"/>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SELLERS WILL COME TO OUR WEBSITE AND FILL UP DETAILS LIKE NAME,ADDRESS,PHONE NUMBER AND QUANTITY OF BOOKS.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WE ALLOCATE A PICKUP DATE. ON THAT DAY, A DELIVERY GUY WILL PICKUP THE BOOKS FROM SELLER AND BRING THEM TO OUR GODOWNS. THE PEOPLE IN THE GODOWN WILL UPDATE THE DETAILS OF THE BOOK IN OUR WEBSITE LIKE NAME OF THE BOOK, AUTHOR, CLASS FOR WHICH THE BOOK BELONGS. NOW The BUYERS CAN COME TO OUR WEBSITE AND ORDER THEIR BOOKS FROM OUR WEBSITE.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cd0aa8569_0_2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bcd0aa8569_0_2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2300">
                <a:solidFill>
                  <a:srgbClr val="595959"/>
                </a:solidFill>
                <a:latin typeface="Comic Sans MS"/>
                <a:ea typeface="Comic Sans MS"/>
                <a:cs typeface="Comic Sans MS"/>
                <a:sym typeface="Comic Sans MS"/>
              </a:rPr>
              <a:t>   Better UI / UX</a:t>
            </a:r>
            <a:r>
              <a:rPr lang="en" sz="1000">
                <a:solidFill>
                  <a:srgbClr val="202124"/>
                </a:solidFill>
                <a:highlight>
                  <a:srgbClr val="FFFFFF"/>
                </a:highlight>
                <a:latin typeface="Roboto"/>
                <a:ea typeface="Roboto"/>
                <a:cs typeface="Roboto"/>
                <a:sym typeface="Roboto"/>
              </a:rPr>
              <a:t>  </a:t>
            </a:r>
            <a:endParaRPr sz="10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1600">
                <a:solidFill>
                  <a:srgbClr val="202124"/>
                </a:solidFill>
                <a:highlight>
                  <a:srgbClr val="FFFFFF"/>
                </a:highlight>
                <a:latin typeface="Roboto"/>
                <a:ea typeface="Roboto"/>
                <a:cs typeface="Roboto"/>
                <a:sym typeface="Roboto"/>
              </a:rPr>
              <a:t>it is the feature that every website should be born with and it is the first attraction</a:t>
            </a:r>
            <a:endParaRPr b="1" i="1" sz="2900">
              <a:solidFill>
                <a:srgbClr val="595959"/>
              </a:solidFill>
              <a:latin typeface="Comic Sans MS"/>
              <a:ea typeface="Comic Sans MS"/>
              <a:cs typeface="Comic Sans MS"/>
              <a:sym typeface="Comic Sans MS"/>
            </a:endParaRPr>
          </a:p>
          <a:p>
            <a:pPr indent="0" lvl="0" marL="0" rtl="0" algn="l">
              <a:lnSpc>
                <a:spcPct val="115000"/>
              </a:lnSpc>
              <a:spcBef>
                <a:spcPts val="1200"/>
              </a:spcBef>
              <a:spcAft>
                <a:spcPts val="0"/>
              </a:spcAft>
              <a:buClr>
                <a:schemeClr val="dk1"/>
              </a:buClr>
              <a:buSzPts val="1100"/>
              <a:buFont typeface="Arial"/>
              <a:buNone/>
            </a:pPr>
            <a:r>
              <a:t/>
            </a:r>
            <a:endParaRPr b="1" i="1" sz="2300">
              <a:solidFill>
                <a:srgbClr val="595959"/>
              </a:solidFill>
              <a:latin typeface="Comic Sans MS"/>
              <a:ea typeface="Comic Sans MS"/>
              <a:cs typeface="Comic Sans MS"/>
              <a:sym typeface="Comic Sans MS"/>
            </a:endParaRPr>
          </a:p>
          <a:p>
            <a:pPr indent="0" lvl="0" marL="457200" rtl="0" algn="l">
              <a:lnSpc>
                <a:spcPct val="115000"/>
              </a:lnSpc>
              <a:spcBef>
                <a:spcPts val="1200"/>
              </a:spcBef>
              <a:spcAft>
                <a:spcPts val="0"/>
              </a:spcAft>
              <a:buNone/>
            </a:pPr>
            <a:r>
              <a:rPr b="1" i="1" lang="en" sz="2300">
                <a:solidFill>
                  <a:srgbClr val="595959"/>
                </a:solidFill>
                <a:latin typeface="Comic Sans MS"/>
                <a:ea typeface="Comic Sans MS"/>
                <a:cs typeface="Comic Sans MS"/>
                <a:sym typeface="Comic Sans MS"/>
              </a:rPr>
              <a:t>Easy Usagethe usage will be straightforward for a common man to navigate</a:t>
            </a:r>
            <a:endParaRPr b="1" i="1" sz="2300">
              <a:solidFill>
                <a:srgbClr val="595959"/>
              </a:solidFill>
              <a:latin typeface="Comic Sans MS"/>
              <a:ea typeface="Comic Sans MS"/>
              <a:cs typeface="Comic Sans MS"/>
              <a:sym typeface="Comic Sans MS"/>
            </a:endParaRPr>
          </a:p>
          <a:p>
            <a:pPr indent="0" lvl="0" marL="457200" rtl="0" algn="l">
              <a:lnSpc>
                <a:spcPct val="115000"/>
              </a:lnSpc>
              <a:spcBef>
                <a:spcPts val="1200"/>
              </a:spcBef>
              <a:spcAft>
                <a:spcPts val="0"/>
              </a:spcAft>
              <a:buClr>
                <a:schemeClr val="dk1"/>
              </a:buClr>
              <a:buSzPts val="1100"/>
              <a:buFont typeface="Arial"/>
              <a:buNone/>
            </a:pPr>
            <a:r>
              <a:t/>
            </a:r>
            <a:endParaRPr b="1" i="1" sz="2300">
              <a:solidFill>
                <a:srgbClr val="595959"/>
              </a:solidFill>
              <a:latin typeface="Comic Sans MS"/>
              <a:ea typeface="Comic Sans MS"/>
              <a:cs typeface="Comic Sans MS"/>
              <a:sym typeface="Comic Sans MS"/>
            </a:endParaRPr>
          </a:p>
          <a:p>
            <a:pPr indent="0" lvl="0" marL="457200" rtl="0" algn="l">
              <a:lnSpc>
                <a:spcPct val="115000"/>
              </a:lnSpc>
              <a:spcBef>
                <a:spcPts val="1200"/>
              </a:spcBef>
              <a:spcAft>
                <a:spcPts val="0"/>
              </a:spcAft>
              <a:buNone/>
            </a:pPr>
            <a:r>
              <a:t/>
            </a:r>
            <a:endParaRPr b="1" i="1" sz="2300">
              <a:solidFill>
                <a:srgbClr val="595959"/>
              </a:solidFill>
              <a:latin typeface="Comic Sans MS"/>
              <a:ea typeface="Comic Sans MS"/>
              <a:cs typeface="Comic Sans MS"/>
              <a:sym typeface="Comic Sans MS"/>
            </a:endParaRPr>
          </a:p>
          <a:p>
            <a:pPr indent="0" lvl="0" marL="457200" rtl="0" algn="l">
              <a:lnSpc>
                <a:spcPct val="115000"/>
              </a:lnSpc>
              <a:spcBef>
                <a:spcPts val="1200"/>
              </a:spcBef>
              <a:spcAft>
                <a:spcPts val="0"/>
              </a:spcAft>
              <a:buClr>
                <a:schemeClr val="dk1"/>
              </a:buClr>
              <a:buSzPts val="1100"/>
              <a:buFont typeface="Arial"/>
              <a:buNone/>
            </a:pPr>
            <a:r>
              <a:t/>
            </a:r>
            <a:endParaRPr b="1" i="1" sz="2300">
              <a:solidFill>
                <a:srgbClr val="595959"/>
              </a:solidFill>
              <a:latin typeface="Comic Sans MS"/>
              <a:ea typeface="Comic Sans MS"/>
              <a:cs typeface="Comic Sans MS"/>
              <a:sym typeface="Comic Sans MS"/>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bcd0aa8569_3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bcd0aa8569_3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 sz="2200">
                <a:solidFill>
                  <a:srgbClr val="595959"/>
                </a:solidFill>
                <a:latin typeface="Comic Sans MS"/>
                <a:ea typeface="Comic Sans MS"/>
                <a:cs typeface="Comic Sans MS"/>
                <a:sym typeface="Comic Sans MS"/>
              </a:rPr>
              <a:t>Cash on Delivery</a:t>
            </a:r>
            <a:endParaRPr b="1" sz="2800">
              <a:solidFill>
                <a:srgbClr val="B44141"/>
              </a:solidFill>
              <a:latin typeface="Concert One"/>
              <a:ea typeface="Concert One"/>
              <a:cs typeface="Concert One"/>
              <a:sym typeface="Concert One"/>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i="1" lang="en" sz="2100">
                <a:solidFill>
                  <a:srgbClr val="595959"/>
                </a:solidFill>
                <a:latin typeface="Comic Sans MS"/>
                <a:ea typeface="Comic Sans MS"/>
                <a:cs typeface="Comic Sans MS"/>
                <a:sym typeface="Comic Sans MS"/>
              </a:rPr>
              <a:t>Clean navigational menu </a:t>
            </a:r>
            <a:endParaRPr sz="1400">
              <a:solidFill>
                <a:schemeClr val="dk1"/>
              </a:solidFill>
              <a:latin typeface="Roboto Mono Regular"/>
              <a:ea typeface="Roboto Mono Regular"/>
              <a:cs typeface="Roboto Mono Regular"/>
              <a:sym typeface="Roboto Mono Regular"/>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bcd0aa8569_3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bcd0aa8569_3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 sz="2100">
                <a:solidFill>
                  <a:srgbClr val="595959"/>
                </a:solidFill>
                <a:latin typeface="Comic Sans MS"/>
                <a:ea typeface="Comic Sans MS"/>
                <a:cs typeface="Comic Sans MS"/>
                <a:sym typeface="Comic Sans MS"/>
              </a:rPr>
              <a:t>Good quality product photos with image zoom and thumbnails</a:t>
            </a:r>
            <a:endParaRPr b="1" sz="2800">
              <a:solidFill>
                <a:srgbClr val="B44141"/>
              </a:solidFill>
              <a:latin typeface="Concert One"/>
              <a:ea typeface="Concert One"/>
              <a:cs typeface="Concert One"/>
              <a:sym typeface="Concert One"/>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bcd0aa8569_3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bcd0aa8569_3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i="1" lang="en" sz="2100">
                <a:solidFill>
                  <a:srgbClr val="595959"/>
                </a:solidFill>
                <a:latin typeface="Comic Sans MS"/>
                <a:ea typeface="Comic Sans MS"/>
                <a:cs typeface="Comic Sans MS"/>
                <a:sym typeface="Comic Sans MS"/>
              </a:rPr>
              <a:t>Wish-list and Add to cart</a:t>
            </a:r>
            <a:endParaRPr b="1" sz="2800">
              <a:solidFill>
                <a:srgbClr val="B44141"/>
              </a:solidFill>
              <a:latin typeface="Concert One"/>
              <a:ea typeface="Concert One"/>
              <a:cs typeface="Concert One"/>
              <a:sym typeface="Concert One"/>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457200" rtl="0" algn="l">
              <a:lnSpc>
                <a:spcPct val="115000"/>
              </a:lnSpc>
              <a:spcBef>
                <a:spcPts val="0"/>
              </a:spcBef>
              <a:spcAft>
                <a:spcPts val="0"/>
              </a:spcAft>
              <a:buClr>
                <a:schemeClr val="dk1"/>
              </a:buClr>
              <a:buSzPts val="1100"/>
              <a:buFont typeface="Arial"/>
              <a:buNone/>
            </a:pPr>
            <a:r>
              <a:rPr b="1" i="1" lang="en" sz="2000">
                <a:solidFill>
                  <a:srgbClr val="595959"/>
                </a:solidFill>
                <a:latin typeface="Comic Sans MS"/>
                <a:ea typeface="Comic Sans MS"/>
                <a:cs typeface="Comic Sans MS"/>
                <a:sym typeface="Comic Sans MS"/>
              </a:rPr>
              <a:t>Engaging and informative “About Us” page with contact details.</a:t>
            </a:r>
            <a:endParaRPr sz="1400">
              <a:solidFill>
                <a:schemeClr val="dk1"/>
              </a:solidFill>
              <a:latin typeface="Roboto Mono Regular"/>
              <a:ea typeface="Roboto Mono Regular"/>
              <a:cs typeface="Roboto Mono Regular"/>
              <a:sym typeface="Roboto Mono Regular"/>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bcd0aa8569_3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bcd0aa8569_3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i="1" lang="en" sz="2200">
                <a:solidFill>
                  <a:srgbClr val="595959"/>
                </a:solidFill>
                <a:latin typeface="Comic Sans MS"/>
                <a:ea typeface="Comic Sans MS"/>
                <a:cs typeface="Comic Sans MS"/>
                <a:sym typeface="Comic Sans MS"/>
              </a:rPr>
              <a:t>Social media connections</a:t>
            </a:r>
            <a:endParaRPr sz="1400">
              <a:solidFill>
                <a:schemeClr val="dk1"/>
              </a:solidFill>
              <a:latin typeface="Roboto Mono Regular"/>
              <a:ea typeface="Roboto Mono Regular"/>
              <a:cs typeface="Roboto Mono Regular"/>
              <a:sym typeface="Roboto Mono Regular"/>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bcd0aa8569_3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bcd0aa8569_3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 sz="2100">
                <a:solidFill>
                  <a:srgbClr val="595959"/>
                </a:solidFill>
                <a:latin typeface="Comic Sans MS"/>
                <a:ea typeface="Comic Sans MS"/>
                <a:cs typeface="Comic Sans MS"/>
                <a:sym typeface="Comic Sans MS"/>
              </a:rPr>
              <a:t>Suggestions and user feedback is taken</a:t>
            </a:r>
            <a:endParaRPr sz="1400">
              <a:solidFill>
                <a:schemeClr val="dk1"/>
              </a:solidFill>
              <a:latin typeface="Roboto Mono Regular"/>
              <a:ea typeface="Roboto Mono Regular"/>
              <a:cs typeface="Roboto Mono Regular"/>
              <a:sym typeface="Roboto Mono Regular"/>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cd0aa8569_3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bcd0aa8569_3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 sz="2200">
                <a:solidFill>
                  <a:srgbClr val="595959"/>
                </a:solidFill>
                <a:latin typeface="Comic Sans MS"/>
                <a:ea typeface="Comic Sans MS"/>
                <a:cs typeface="Comic Sans MS"/>
                <a:sym typeface="Comic Sans MS"/>
              </a:rPr>
              <a:t>Secure Login and User information is safe</a:t>
            </a:r>
            <a:endParaRPr sz="1400">
              <a:solidFill>
                <a:schemeClr val="dk1"/>
              </a:solidFill>
              <a:latin typeface="Roboto Mono Regular"/>
              <a:ea typeface="Roboto Mono Regular"/>
              <a:cs typeface="Roboto Mono Regular"/>
              <a:sym typeface="Roboto Mono Regular"/>
            </a:endParaRPr>
          </a:p>
          <a:p>
            <a:pPr indent="0" lvl="0" marL="0" rtl="0" algn="l">
              <a:spcBef>
                <a:spcPts val="1200"/>
              </a:spcBef>
              <a:spcAft>
                <a:spcPts val="0"/>
              </a:spcAft>
              <a:buNone/>
            </a:pPr>
            <a:r>
              <a:rPr lang="en"/>
              <a:t>So with this u have completed features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bcd0aa8569_0_2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bcd0aa8569_0_2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 sz="2400" u="sng">
                <a:solidFill>
                  <a:srgbClr val="990000"/>
                </a:solidFill>
                <a:latin typeface="Merriweather"/>
                <a:ea typeface="Merriweather"/>
                <a:cs typeface="Merriweather"/>
                <a:sym typeface="Merriweather"/>
              </a:rPr>
              <a:t>Further</a:t>
            </a:r>
            <a:r>
              <a:rPr b="1" i="1" lang="en" sz="2400">
                <a:solidFill>
                  <a:srgbClr val="990000"/>
                </a:solidFill>
                <a:latin typeface="Merriweather"/>
                <a:ea typeface="Merriweather"/>
                <a:cs typeface="Merriweather"/>
                <a:sym typeface="Merriweather"/>
              </a:rPr>
              <a:t> </a:t>
            </a:r>
            <a:r>
              <a:rPr b="1" i="1" lang="en" sz="2400" u="sng">
                <a:solidFill>
                  <a:srgbClr val="990000"/>
                </a:solidFill>
                <a:latin typeface="Merriweather"/>
                <a:ea typeface="Merriweather"/>
                <a:cs typeface="Merriweather"/>
                <a:sym typeface="Merriweather"/>
              </a:rPr>
              <a:t>Updates</a:t>
            </a:r>
            <a:endParaRPr b="1" i="1" sz="2400" u="sng">
              <a:solidFill>
                <a:srgbClr val="990000"/>
              </a:solidFill>
              <a:latin typeface="Merriweather"/>
              <a:ea typeface="Merriweather"/>
              <a:cs typeface="Merriweather"/>
              <a:sym typeface="Merriweather"/>
            </a:endParaRPr>
          </a:p>
          <a:p>
            <a:pPr indent="0" lvl="0" marL="0" rtl="0" algn="l">
              <a:lnSpc>
                <a:spcPct val="115000"/>
              </a:lnSpc>
              <a:spcBef>
                <a:spcPts val="1200"/>
              </a:spcBef>
              <a:spcAft>
                <a:spcPts val="0"/>
              </a:spcAft>
              <a:buClr>
                <a:schemeClr val="dk1"/>
              </a:buClr>
              <a:buSzPts val="1100"/>
              <a:buFont typeface="Arial"/>
              <a:buNone/>
            </a:pPr>
            <a:r>
              <a:rPr b="1" i="1" lang="en" sz="2100">
                <a:solidFill>
                  <a:srgbClr val="595959"/>
                </a:solidFill>
                <a:latin typeface="Comic Sans MS"/>
                <a:ea typeface="Comic Sans MS"/>
                <a:cs typeface="Comic Sans MS"/>
                <a:sym typeface="Comic Sans MS"/>
              </a:rPr>
              <a:t>Tracking option for orders</a:t>
            </a:r>
            <a:endParaRPr sz="7200">
              <a:solidFill>
                <a:srgbClr val="595959"/>
              </a:solidFill>
              <a:latin typeface="Concert One"/>
              <a:ea typeface="Concert One"/>
              <a:cs typeface="Concert One"/>
              <a:sym typeface="Concert One"/>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cd0aa8569_0_1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bcd0aa8569_0_1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50">
                <a:solidFill>
                  <a:schemeClr val="dk1"/>
                </a:solidFill>
              </a:rPr>
              <a:t>Our Group No:30. I am the group leader for this project. Let me introduce you to the Group members of our project. We have Neeraj, Harish, Rakesh, and Jayanth. Each one of us will clearly explain all the aspects of the project as I move on. We decided to dedicate an ample amount of 6-7 hours per week to finish the project completely with great features. Let me first start with Project motivation.</a:t>
            </a:r>
            <a:endParaRPr sz="1450">
              <a:solidFill>
                <a:schemeClr val="dk1"/>
              </a:solidFill>
            </a:endParaRPr>
          </a:p>
          <a:p>
            <a:pPr indent="0" lvl="0" marL="0" rtl="0" algn="l">
              <a:lnSpc>
                <a:spcPct val="115000"/>
              </a:lnSpc>
              <a:spcBef>
                <a:spcPts val="3800"/>
              </a:spcBef>
              <a:spcAft>
                <a:spcPts val="3800"/>
              </a:spcAft>
              <a:buClr>
                <a:schemeClr val="dk1"/>
              </a:buClr>
              <a:buSzPts val="1100"/>
              <a:buFont typeface="Arial"/>
              <a:buNone/>
            </a:pPr>
            <a:r>
              <a:t/>
            </a:r>
            <a:endParaRPr sz="145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bcd0aa8569_0_2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bcd0aa8569_0_2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Clr>
                <a:schemeClr val="dk1"/>
              </a:buClr>
              <a:buSzPts val="1100"/>
              <a:buFont typeface="Arial"/>
              <a:buNone/>
            </a:pPr>
            <a:r>
              <a:rPr b="1" i="1" lang="en" sz="2100">
                <a:solidFill>
                  <a:srgbClr val="595959"/>
                </a:solidFill>
                <a:latin typeface="Comic Sans MS"/>
                <a:ea typeface="Comic Sans MS"/>
                <a:cs typeface="Comic Sans MS"/>
                <a:sym typeface="Comic Sans MS"/>
              </a:rPr>
              <a:t>E-Payment</a:t>
            </a:r>
            <a:endParaRPr b="1" sz="2800">
              <a:solidFill>
                <a:srgbClr val="B44141"/>
              </a:solidFill>
              <a:latin typeface="Concert One"/>
              <a:ea typeface="Concert One"/>
              <a:cs typeface="Concert One"/>
              <a:sym typeface="Concert One"/>
            </a:endParaRPr>
          </a:p>
          <a:p>
            <a:pPr indent="0" lvl="0" marL="0" rtl="0" algn="l">
              <a:spcBef>
                <a:spcPts val="1200"/>
              </a:spcBef>
              <a:spcAft>
                <a:spcPts val="0"/>
              </a:spcAft>
              <a:buNone/>
            </a:pPr>
            <a:r>
              <a:t/>
            </a:r>
            <a:endParaRPr/>
          </a:p>
          <a:p>
            <a:pPr indent="0" lvl="0" marL="457200" rtl="0" algn="l">
              <a:lnSpc>
                <a:spcPct val="115000"/>
              </a:lnSpc>
              <a:spcBef>
                <a:spcPts val="0"/>
              </a:spcBef>
              <a:spcAft>
                <a:spcPts val="0"/>
              </a:spcAft>
              <a:buClr>
                <a:schemeClr val="dk1"/>
              </a:buClr>
              <a:buSzPts val="1100"/>
              <a:buFont typeface="Arial"/>
              <a:buNone/>
            </a:pPr>
            <a:r>
              <a:rPr b="1" i="1" lang="en" sz="1700">
                <a:solidFill>
                  <a:srgbClr val="595959"/>
                </a:solidFill>
                <a:latin typeface="Comic Sans MS"/>
                <a:ea typeface="Comic Sans MS"/>
                <a:cs typeface="Comic Sans MS"/>
                <a:sym typeface="Comic Sans MS"/>
              </a:rPr>
              <a:t>Bug fixes and performance</a:t>
            </a:r>
            <a:endParaRPr b="1" i="1" sz="1700">
              <a:solidFill>
                <a:srgbClr val="595959"/>
              </a:solidFill>
              <a:latin typeface="Comic Sans MS"/>
              <a:ea typeface="Comic Sans MS"/>
              <a:cs typeface="Comic Sans MS"/>
              <a:sym typeface="Comic Sans MS"/>
            </a:endParaRPr>
          </a:p>
          <a:p>
            <a:pPr indent="0" lvl="0" marL="457200" rtl="0" algn="l">
              <a:lnSpc>
                <a:spcPct val="115000"/>
              </a:lnSpc>
              <a:spcBef>
                <a:spcPts val="0"/>
              </a:spcBef>
              <a:spcAft>
                <a:spcPts val="0"/>
              </a:spcAft>
              <a:buClr>
                <a:schemeClr val="dk1"/>
              </a:buClr>
              <a:buSzPts val="1100"/>
              <a:buFont typeface="Arial"/>
              <a:buNone/>
            </a:pPr>
            <a:r>
              <a:rPr b="1" i="1" lang="en" sz="1700">
                <a:solidFill>
                  <a:srgbClr val="595959"/>
                </a:solidFill>
                <a:latin typeface="Comic Sans MS"/>
                <a:ea typeface="Comic Sans MS"/>
                <a:cs typeface="Comic Sans MS"/>
                <a:sym typeface="Comic Sans MS"/>
              </a:rPr>
              <a:t>       improvements</a:t>
            </a:r>
            <a:endParaRPr sz="1000">
              <a:solidFill>
                <a:srgbClr val="595959"/>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bcd0aa8569_2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bcd0aa8569_2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 sz="2200">
                <a:solidFill>
                  <a:srgbClr val="595959"/>
                </a:solidFill>
                <a:latin typeface="Comic Sans MS"/>
                <a:ea typeface="Comic Sans MS"/>
                <a:cs typeface="Comic Sans MS"/>
                <a:sym typeface="Comic Sans MS"/>
              </a:rPr>
              <a:t>Discount offers and coupons for Donors</a:t>
            </a:r>
            <a:r>
              <a:rPr b="1" i="1" lang="en" sz="2100">
                <a:solidFill>
                  <a:srgbClr val="595959"/>
                </a:solidFill>
                <a:latin typeface="Comic Sans MS"/>
                <a:ea typeface="Comic Sans MS"/>
                <a:cs typeface="Comic Sans MS"/>
                <a:sym typeface="Comic Sans MS"/>
              </a:rPr>
              <a:t> </a:t>
            </a:r>
            <a:endParaRPr b="1" sz="6000">
              <a:solidFill>
                <a:srgbClr val="B44141"/>
              </a:solidFill>
              <a:latin typeface="Concert One"/>
              <a:ea typeface="Concert One"/>
              <a:cs typeface="Concert One"/>
              <a:sym typeface="Concert One"/>
            </a:endParaRPr>
          </a:p>
          <a:p>
            <a:pPr indent="0" lvl="0" marL="0" rtl="0" algn="ctr">
              <a:lnSpc>
                <a:spcPct val="80000"/>
              </a:lnSpc>
              <a:spcBef>
                <a:spcPts val="0"/>
              </a:spcBef>
              <a:spcAft>
                <a:spcPts val="0"/>
              </a:spcAft>
              <a:buClr>
                <a:schemeClr val="dk1"/>
              </a:buClr>
              <a:buSzPts val="1100"/>
              <a:buFont typeface="Arial"/>
              <a:buNone/>
            </a:pPr>
            <a:r>
              <a:t/>
            </a:r>
            <a:endParaRPr b="1" sz="2800">
              <a:solidFill>
                <a:srgbClr val="B44141"/>
              </a:solidFill>
              <a:latin typeface="Concert One"/>
              <a:ea typeface="Concert One"/>
              <a:cs typeface="Concert One"/>
              <a:sym typeface="Concert One"/>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bcd0aa8569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bcd0aa8569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i="1" lang="en" sz="2100">
                <a:solidFill>
                  <a:srgbClr val="595959"/>
                </a:solidFill>
                <a:latin typeface="Comic Sans MS"/>
                <a:ea typeface="Comic Sans MS"/>
                <a:cs typeface="Comic Sans MS"/>
                <a:sym typeface="Comic Sans MS"/>
              </a:rPr>
              <a:t>Will soon provide other products along with books</a:t>
            </a:r>
            <a:endParaRPr sz="14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bcd0aa8569_4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bcd0aa8569_4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lang="en" sz="2100">
                <a:solidFill>
                  <a:srgbClr val="595959"/>
                </a:solidFill>
                <a:latin typeface="Comic Sans MS"/>
                <a:ea typeface="Comic Sans MS"/>
                <a:cs typeface="Comic Sans MS"/>
                <a:sym typeface="Comic Sans MS"/>
              </a:rPr>
              <a:t>Hall of fame : The top 15 donors are posted in the Hall of Fame  with their Name,photo and Contact information.</a:t>
            </a:r>
            <a:endParaRPr sz="14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cd0aa8569_3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bcd0aa8569_3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b="1" i="1" lang="en" sz="2100">
                <a:solidFill>
                  <a:srgbClr val="595959"/>
                </a:solidFill>
                <a:latin typeface="Comic Sans MS"/>
                <a:ea typeface="Comic Sans MS"/>
                <a:cs typeface="Comic Sans MS"/>
                <a:sym typeface="Comic Sans MS"/>
              </a:rPr>
              <a:t>Delivery can be reached for various possible places of India</a:t>
            </a:r>
            <a:endParaRPr b="1" i="1" sz="2100">
              <a:solidFill>
                <a:srgbClr val="595959"/>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bcd0aa8569_3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bcd0aa8569_3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i="1" lang="en" sz="2100">
                <a:solidFill>
                  <a:srgbClr val="595959"/>
                </a:solidFill>
              </a:rPr>
              <a:t>……………………...</a:t>
            </a:r>
            <a:endParaRPr b="1" sz="2100">
              <a:solidFill>
                <a:srgbClr val="595959"/>
              </a:solidFill>
              <a:latin typeface="Comic Sans MS"/>
              <a:ea typeface="Comic Sans MS"/>
              <a:cs typeface="Comic Sans MS"/>
              <a:sym typeface="Comic Sans MS"/>
            </a:endParaRPr>
          </a:p>
          <a:p>
            <a:pPr indent="0" lvl="0" marL="457200" rtl="0" algn="l">
              <a:lnSpc>
                <a:spcPct val="115000"/>
              </a:lnSpc>
              <a:spcBef>
                <a:spcPts val="0"/>
              </a:spcBef>
              <a:spcAft>
                <a:spcPts val="0"/>
              </a:spcAft>
              <a:buClr>
                <a:schemeClr val="dk1"/>
              </a:buClr>
              <a:buSzPts val="1100"/>
              <a:buFont typeface="Arial"/>
              <a:buNone/>
            </a:pPr>
            <a:r>
              <a:rPr b="1" lang="en" sz="2100">
                <a:solidFill>
                  <a:srgbClr val="595959"/>
                </a:solidFill>
                <a:latin typeface="Comic Sans MS"/>
                <a:ea typeface="Comic Sans MS"/>
                <a:cs typeface="Comic Sans MS"/>
                <a:sym typeface="Comic Sans MS"/>
              </a:rPr>
              <a:t>Sending email to Others</a:t>
            </a:r>
            <a:endParaRPr b="1" sz="2100">
              <a:solidFill>
                <a:srgbClr val="595959"/>
              </a:solidFill>
              <a:latin typeface="Comic Sans MS"/>
              <a:ea typeface="Comic Sans MS"/>
              <a:cs typeface="Comic Sans MS"/>
              <a:sym typeface="Comic Sans MS"/>
            </a:endParaRPr>
          </a:p>
          <a:p>
            <a:pPr indent="0" lvl="0" marL="914400" rtl="0" algn="l">
              <a:lnSpc>
                <a:spcPct val="115000"/>
              </a:lnSpc>
              <a:spcBef>
                <a:spcPts val="0"/>
              </a:spcBef>
              <a:spcAft>
                <a:spcPts val="0"/>
              </a:spcAft>
              <a:buClr>
                <a:schemeClr val="dk1"/>
              </a:buClr>
              <a:buSzPts val="1100"/>
              <a:buFont typeface="Arial"/>
              <a:buNone/>
            </a:pPr>
            <a:r>
              <a:rPr b="1" lang="en" sz="2100">
                <a:solidFill>
                  <a:srgbClr val="595959"/>
                </a:solidFill>
                <a:latin typeface="Comic Sans MS"/>
                <a:ea typeface="Comic Sans MS"/>
                <a:cs typeface="Comic Sans MS"/>
                <a:sym typeface="Comic Sans MS"/>
              </a:rPr>
              <a:t>Can send a direct email for others to check about the website and can suggest a book and can interact with the Donors.</a:t>
            </a:r>
            <a:endParaRPr b="1" sz="2100">
              <a:solidFill>
                <a:srgbClr val="595959"/>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bcd0aa8569_3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bcd0aa8569_3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i="1" lang="en" sz="2100">
                <a:solidFill>
                  <a:srgbClr val="595959"/>
                </a:solidFill>
              </a:rPr>
              <a:t>……………………...</a:t>
            </a:r>
            <a:endParaRPr b="1" sz="2100">
              <a:solidFill>
                <a:srgbClr val="595959"/>
              </a:solidFill>
              <a:latin typeface="Comic Sans MS"/>
              <a:ea typeface="Comic Sans MS"/>
              <a:cs typeface="Comic Sans MS"/>
              <a:sym typeface="Comic Sans MS"/>
            </a:endParaRPr>
          </a:p>
          <a:p>
            <a:pPr indent="0" lvl="0" marL="457200" rtl="0" algn="l">
              <a:lnSpc>
                <a:spcPct val="115000"/>
              </a:lnSpc>
              <a:spcBef>
                <a:spcPts val="0"/>
              </a:spcBef>
              <a:spcAft>
                <a:spcPts val="0"/>
              </a:spcAft>
              <a:buClr>
                <a:schemeClr val="dk1"/>
              </a:buClr>
              <a:buSzPts val="1100"/>
              <a:buFont typeface="Arial"/>
              <a:buNone/>
            </a:pPr>
            <a:r>
              <a:rPr b="1" lang="en" sz="2100">
                <a:solidFill>
                  <a:srgbClr val="595959"/>
                </a:solidFill>
                <a:latin typeface="Comic Sans MS"/>
                <a:ea typeface="Comic Sans MS"/>
                <a:cs typeface="Comic Sans MS"/>
                <a:sym typeface="Comic Sans MS"/>
              </a:rPr>
              <a:t> QNA Queries</a:t>
            </a:r>
            <a:endParaRPr b="1" sz="2100">
              <a:solidFill>
                <a:srgbClr val="595959"/>
              </a:solidFill>
              <a:latin typeface="Comic Sans MS"/>
              <a:ea typeface="Comic Sans MS"/>
              <a:cs typeface="Comic Sans MS"/>
              <a:sym typeface="Comic Sans MS"/>
            </a:endParaRPr>
          </a:p>
          <a:p>
            <a:pPr indent="0" lvl="0" marL="914400" rtl="0" algn="l">
              <a:lnSpc>
                <a:spcPct val="115000"/>
              </a:lnSpc>
              <a:spcBef>
                <a:spcPts val="0"/>
              </a:spcBef>
              <a:spcAft>
                <a:spcPts val="0"/>
              </a:spcAft>
              <a:buClr>
                <a:schemeClr val="dk1"/>
              </a:buClr>
              <a:buSzPts val="1100"/>
              <a:buFont typeface="Arial"/>
              <a:buNone/>
            </a:pPr>
            <a:r>
              <a:rPr b="1" lang="en" sz="2100">
                <a:solidFill>
                  <a:srgbClr val="595959"/>
                </a:solidFill>
                <a:latin typeface="Comic Sans MS"/>
                <a:ea typeface="Comic Sans MS"/>
                <a:cs typeface="Comic Sans MS"/>
                <a:sym typeface="Comic Sans MS"/>
              </a:rPr>
              <a:t>For any queries about the books and other details can ask questions and will be replied soon</a:t>
            </a:r>
            <a:endParaRPr sz="14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cd0aa8569_3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cd0aa8569_3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 sz="2300">
                <a:solidFill>
                  <a:schemeClr val="dk1"/>
                </a:solidFill>
              </a:rPr>
              <a:t>J</a:t>
            </a:r>
            <a:r>
              <a:rPr b="1" i="1" lang="en" sz="2200">
                <a:solidFill>
                  <a:schemeClr val="dk1"/>
                </a:solidFill>
              </a:rPr>
              <a:t>ayanth Sri Ram Kanduri : </a:t>
            </a:r>
            <a:r>
              <a:rPr i="1" lang="en" sz="1900">
                <a:solidFill>
                  <a:schemeClr val="dk1"/>
                </a:solidFill>
              </a:rPr>
              <a:t>UI/UX Designer, Manages bugs</a:t>
            </a:r>
            <a:endParaRPr sz="13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that it can be easy for users to go through the website at ease and take cares of delaying the bug problems and hanging problems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bcd0aa8569_4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bcd0aa8569_4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 sz="2500" u="sng">
                <a:solidFill>
                  <a:srgbClr val="A64D79"/>
                </a:solidFill>
                <a:latin typeface="Comic Sans MS"/>
                <a:ea typeface="Comic Sans MS"/>
                <a:cs typeface="Comic Sans MS"/>
                <a:sym typeface="Comic Sans MS"/>
              </a:rPr>
              <a:t>Software Components</a:t>
            </a:r>
            <a:endParaRPr b="1" i="1" sz="2500" u="sng">
              <a:solidFill>
                <a:srgbClr val="A64D79"/>
              </a:solidFill>
              <a:latin typeface="Comic Sans MS"/>
              <a:ea typeface="Comic Sans MS"/>
              <a:cs typeface="Comic Sans MS"/>
              <a:sym typeface="Comic Sans MS"/>
            </a:endParaRPr>
          </a:p>
          <a:p>
            <a:pPr indent="0" lvl="0" marL="0" rtl="0" algn="l">
              <a:lnSpc>
                <a:spcPct val="115000"/>
              </a:lnSpc>
              <a:spcBef>
                <a:spcPts val="0"/>
              </a:spcBef>
              <a:spcAft>
                <a:spcPts val="0"/>
              </a:spcAft>
              <a:buClr>
                <a:schemeClr val="dk1"/>
              </a:buClr>
              <a:buSzPts val="1100"/>
              <a:buFont typeface="Arial"/>
              <a:buNone/>
            </a:pPr>
            <a:r>
              <a:t/>
            </a:r>
            <a:endParaRPr b="1" i="1" sz="900" u="sng">
              <a:solidFill>
                <a:srgbClr val="A64D79"/>
              </a:solidFill>
              <a:latin typeface="Comic Sans MS"/>
              <a:ea typeface="Comic Sans MS"/>
              <a:cs typeface="Comic Sans MS"/>
              <a:sym typeface="Comic Sans MS"/>
            </a:endParaRPr>
          </a:p>
          <a:p>
            <a:pPr indent="-349250" lvl="0" marL="457200" rtl="0" algn="l">
              <a:lnSpc>
                <a:spcPct val="115000"/>
              </a:lnSpc>
              <a:spcBef>
                <a:spcPts val="0"/>
              </a:spcBef>
              <a:spcAft>
                <a:spcPts val="0"/>
              </a:spcAft>
              <a:buClr>
                <a:schemeClr val="dk1"/>
              </a:buClr>
              <a:buSzPts val="1900"/>
              <a:buFont typeface="Roboto"/>
              <a:buChar char="➢"/>
            </a:pPr>
            <a:r>
              <a:rPr b="1" i="1" lang="en" sz="1900">
                <a:solidFill>
                  <a:schemeClr val="dk1"/>
                </a:solidFill>
                <a:latin typeface="Roboto"/>
                <a:ea typeface="Roboto"/>
                <a:cs typeface="Roboto"/>
                <a:sym typeface="Roboto"/>
              </a:rPr>
              <a:t>HTML,CSS,JS,Python,Django,Bootstrap,</a:t>
            </a:r>
            <a:endParaRPr b="1" i="1" sz="1900">
              <a:solidFill>
                <a:schemeClr val="dk1"/>
              </a:solidFill>
              <a:latin typeface="Roboto"/>
              <a:ea typeface="Roboto"/>
              <a:cs typeface="Roboto"/>
              <a:sym typeface="Roboto"/>
            </a:endParaRPr>
          </a:p>
          <a:p>
            <a:pPr indent="0" lvl="0" marL="457200" rtl="0" algn="l">
              <a:lnSpc>
                <a:spcPct val="115000"/>
              </a:lnSpc>
              <a:spcBef>
                <a:spcPts val="0"/>
              </a:spcBef>
              <a:spcAft>
                <a:spcPts val="0"/>
              </a:spcAft>
              <a:buClr>
                <a:schemeClr val="dk1"/>
              </a:buClr>
              <a:buSzPts val="1100"/>
              <a:buFont typeface="Arial"/>
              <a:buNone/>
            </a:pPr>
            <a:r>
              <a:rPr b="1" i="1" lang="en" sz="1900">
                <a:solidFill>
                  <a:schemeClr val="dk1"/>
                </a:solidFill>
                <a:latin typeface="Roboto"/>
                <a:ea typeface="Roboto"/>
                <a:cs typeface="Roboto"/>
                <a:sym typeface="Roboto"/>
              </a:rPr>
              <a:t>    MongoDB Editor - VS Code</a:t>
            </a:r>
            <a:endParaRPr b="1" i="1"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b="1" i="1" lang="en" sz="1900">
                <a:solidFill>
                  <a:schemeClr val="dk1"/>
                </a:solidFill>
                <a:latin typeface="Roboto"/>
                <a:ea typeface="Roboto"/>
                <a:cs typeface="Roboto"/>
                <a:sym typeface="Roboto"/>
              </a:rPr>
              <a:t>Web Browser - Google Chrome</a:t>
            </a:r>
            <a:endParaRPr b="1" i="1"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b="1" i="1" lang="en" sz="1900">
                <a:solidFill>
                  <a:schemeClr val="dk1"/>
                </a:solidFill>
                <a:latin typeface="Roboto"/>
                <a:ea typeface="Roboto"/>
                <a:cs typeface="Roboto"/>
                <a:sym typeface="Roboto"/>
              </a:rPr>
              <a:t>Graphics Editor - GIMP,Adobe Photoshop</a:t>
            </a:r>
            <a:endParaRPr b="1" i="1"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b="1" i="1" lang="en" sz="1900">
                <a:solidFill>
                  <a:schemeClr val="dk1"/>
                </a:solidFill>
                <a:latin typeface="Roboto"/>
                <a:ea typeface="Roboto"/>
                <a:cs typeface="Roboto"/>
                <a:sym typeface="Roboto"/>
              </a:rPr>
              <a:t>FTP Client - Filezilla</a:t>
            </a:r>
            <a:endParaRPr b="1" i="1" sz="1900">
              <a:solidFill>
                <a:schemeClr val="dk1"/>
              </a:solidFill>
              <a:latin typeface="Roboto"/>
              <a:ea typeface="Roboto"/>
              <a:cs typeface="Roboto"/>
              <a:sym typeface="Roboto"/>
            </a:endParaRPr>
          </a:p>
          <a:p>
            <a:pPr indent="-349250" lvl="0" marL="457200" rtl="0" algn="l">
              <a:lnSpc>
                <a:spcPct val="115000"/>
              </a:lnSpc>
              <a:spcBef>
                <a:spcPts val="0"/>
              </a:spcBef>
              <a:spcAft>
                <a:spcPts val="0"/>
              </a:spcAft>
              <a:buClr>
                <a:schemeClr val="dk1"/>
              </a:buClr>
              <a:buSzPts val="1900"/>
              <a:buFont typeface="Roboto"/>
              <a:buChar char="➢"/>
            </a:pPr>
            <a:r>
              <a:rPr b="1" i="1" lang="en" sz="1900">
                <a:solidFill>
                  <a:schemeClr val="dk1"/>
                </a:solidFill>
                <a:latin typeface="Roboto"/>
                <a:ea typeface="Roboto"/>
                <a:cs typeface="Roboto"/>
                <a:sym typeface="Roboto"/>
              </a:rPr>
              <a:t>New Software components to be added for further development.</a:t>
            </a:r>
            <a:endParaRPr b="1" i="1" sz="19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upon further requirements new software tools will be used.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bcd0aa8569_4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bcd0aa8569_4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Roboto Mono Regular"/>
              <a:buChar char="●"/>
            </a:pPr>
            <a:r>
              <a:rPr lang="en" sz="1700">
                <a:solidFill>
                  <a:schemeClr val="dk1"/>
                </a:solidFill>
                <a:latin typeface="Roboto Mono Regular"/>
                <a:ea typeface="Roboto Mono Regular"/>
                <a:cs typeface="Roboto Mono Regular"/>
                <a:sym typeface="Roboto Mono Regular"/>
              </a:rPr>
              <a:t>We will draw an outline of our website</a:t>
            </a:r>
            <a:endParaRPr sz="1700">
              <a:solidFill>
                <a:schemeClr val="dk1"/>
              </a:solidFill>
              <a:latin typeface="Roboto Mono Regular"/>
              <a:ea typeface="Roboto Mono Regular"/>
              <a:cs typeface="Roboto Mono Regular"/>
              <a:sym typeface="Roboto Mono Regular"/>
            </a:endParaRPr>
          </a:p>
          <a:p>
            <a:pPr indent="-336550" lvl="0" marL="457200" rtl="0" algn="l">
              <a:spcBef>
                <a:spcPts val="0"/>
              </a:spcBef>
              <a:spcAft>
                <a:spcPts val="0"/>
              </a:spcAft>
              <a:buClr>
                <a:schemeClr val="dk1"/>
              </a:buClr>
              <a:buSzPts val="1700"/>
              <a:buFont typeface="Roboto Mono Regular"/>
              <a:buChar char="●"/>
            </a:pPr>
            <a:r>
              <a:rPr lang="en" sz="1700">
                <a:solidFill>
                  <a:schemeClr val="dk1"/>
                </a:solidFill>
                <a:latin typeface="Roboto Mono Regular"/>
                <a:ea typeface="Roboto Mono Regular"/>
                <a:cs typeface="Roboto Mono Regular"/>
                <a:sym typeface="Roboto Mono Regular"/>
              </a:rPr>
              <a:t>We will search for most needed places first </a:t>
            </a:r>
            <a:endParaRPr sz="1700">
              <a:solidFill>
                <a:schemeClr val="dk1"/>
              </a:solidFill>
              <a:latin typeface="Roboto Mono Regular"/>
              <a:ea typeface="Roboto Mono Regular"/>
              <a:cs typeface="Roboto Mono Regular"/>
              <a:sym typeface="Roboto Mono Regular"/>
            </a:endParaRPr>
          </a:p>
          <a:p>
            <a:pPr indent="-336550" lvl="0" marL="457200" rtl="0" algn="l">
              <a:spcBef>
                <a:spcPts val="0"/>
              </a:spcBef>
              <a:spcAft>
                <a:spcPts val="0"/>
              </a:spcAft>
              <a:buClr>
                <a:schemeClr val="dk1"/>
              </a:buClr>
              <a:buSzPts val="1700"/>
              <a:buFont typeface="Roboto Mono Regular"/>
              <a:buChar char="●"/>
            </a:pPr>
            <a:r>
              <a:rPr lang="en" sz="1700">
                <a:solidFill>
                  <a:schemeClr val="dk1"/>
                </a:solidFill>
                <a:latin typeface="Roboto Mono Regular"/>
                <a:ea typeface="Roboto Mono Regular"/>
                <a:cs typeface="Roboto Mono Regular"/>
                <a:sym typeface="Roboto Mono Regular"/>
              </a:rPr>
              <a:t>We will tie-up with the delivery company</a:t>
            </a:r>
            <a:endParaRPr sz="1700">
              <a:solidFill>
                <a:schemeClr val="dk1"/>
              </a:solidFill>
              <a:latin typeface="Roboto Mono Regular"/>
              <a:ea typeface="Roboto Mono Regular"/>
              <a:cs typeface="Roboto Mono Regular"/>
              <a:sym typeface="Roboto Mono Regular"/>
            </a:endParaRPr>
          </a:p>
          <a:p>
            <a:pPr indent="-336550" lvl="0" marL="457200" rtl="0" algn="l">
              <a:spcBef>
                <a:spcPts val="0"/>
              </a:spcBef>
              <a:spcAft>
                <a:spcPts val="0"/>
              </a:spcAft>
              <a:buClr>
                <a:schemeClr val="dk1"/>
              </a:buClr>
              <a:buSzPts val="1700"/>
              <a:buFont typeface="Roboto Mono Regular"/>
              <a:buChar char="●"/>
            </a:pPr>
            <a:r>
              <a:rPr lang="en" sz="1700">
                <a:solidFill>
                  <a:schemeClr val="dk1"/>
                </a:solidFill>
                <a:latin typeface="Roboto Mono Regular"/>
                <a:ea typeface="Roboto Mono Regular"/>
                <a:cs typeface="Roboto Mono Regular"/>
                <a:sym typeface="Roboto Mono Regular"/>
              </a:rPr>
              <a:t>We will collab with other websites</a:t>
            </a:r>
            <a:endParaRPr sz="1700">
              <a:solidFill>
                <a:schemeClr val="dk1"/>
              </a:solidFill>
              <a:latin typeface="Roboto Mono Regular"/>
              <a:ea typeface="Roboto Mono Regular"/>
              <a:cs typeface="Roboto Mono Regular"/>
              <a:sym typeface="Roboto Mono Regular"/>
            </a:endParaRPr>
          </a:p>
          <a:p>
            <a:pPr indent="-336550" lvl="0" marL="457200" rtl="0" algn="l">
              <a:spcBef>
                <a:spcPts val="0"/>
              </a:spcBef>
              <a:spcAft>
                <a:spcPts val="0"/>
              </a:spcAft>
              <a:buClr>
                <a:schemeClr val="dk1"/>
              </a:buClr>
              <a:buSzPts val="1700"/>
              <a:buFont typeface="Roboto Mono Regular"/>
              <a:buChar char="●"/>
            </a:pPr>
            <a:r>
              <a:rPr lang="en" sz="1700">
                <a:solidFill>
                  <a:schemeClr val="dk1"/>
                </a:solidFill>
                <a:latin typeface="Roboto Mono Regular"/>
                <a:ea typeface="Roboto Mono Regular"/>
                <a:cs typeface="Roboto Mono Regular"/>
                <a:sym typeface="Roboto Mono Regular"/>
              </a:rPr>
              <a:t>We will initially collect few books as a catalog and provide them to the use</a:t>
            </a:r>
            <a:endParaRPr sz="1700">
              <a:solidFill>
                <a:schemeClr val="dk1"/>
              </a:solidFill>
              <a:latin typeface="Roboto Mono Regular"/>
              <a:ea typeface="Roboto Mono Regular"/>
              <a:cs typeface="Roboto Mono Regular"/>
              <a:sym typeface="Roboto Mono Regular"/>
            </a:endParaRPr>
          </a:p>
          <a:p>
            <a:pPr indent="0" lvl="0" marL="457200" rtl="0" algn="l">
              <a:spcBef>
                <a:spcPts val="0"/>
              </a:spcBef>
              <a:spcAft>
                <a:spcPts val="0"/>
              </a:spcAft>
              <a:buClr>
                <a:schemeClr val="dk1"/>
              </a:buClr>
              <a:buSzPts val="1100"/>
              <a:buFont typeface="Arial"/>
              <a:buNone/>
            </a:pPr>
            <a:r>
              <a:t/>
            </a:r>
            <a:endParaRPr sz="16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bcd0aa8569_0_2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bcd0aa8569_0_2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2800">
                <a:solidFill>
                  <a:srgbClr val="A64D79"/>
                </a:solidFill>
              </a:rPr>
              <a:t>Project Motivation</a:t>
            </a:r>
            <a:endParaRPr sz="16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600">
                <a:solidFill>
                  <a:schemeClr val="dk1"/>
                </a:solidFill>
              </a:rPr>
              <a:t>The main motivation of the project is to help the poor by giving books for free.The primary focus will be to help the poor,but it will also be helpful to other people as well.</a:t>
            </a:r>
            <a:endParaRPr b="1" sz="3100">
              <a:solidFill>
                <a:srgbClr val="B44141"/>
              </a:solidFill>
              <a:latin typeface="Concert One"/>
              <a:ea typeface="Concert One"/>
              <a:cs typeface="Concert One"/>
              <a:sym typeface="Concert One"/>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bcd0aa8569_2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bcd0aa8569_2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u</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cd0aa8569_2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cd0aa8569_2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 sz="2500">
                <a:solidFill>
                  <a:srgbClr val="0000FF"/>
                </a:solidFill>
              </a:rPr>
              <a:t>Problem Statement  </a:t>
            </a:r>
            <a:endParaRPr b="1" sz="2800">
              <a:solidFill>
                <a:srgbClr val="B44141"/>
              </a:solidFill>
              <a:latin typeface="Concert One"/>
              <a:ea typeface="Concert One"/>
              <a:cs typeface="Concert One"/>
              <a:sym typeface="Concert One"/>
            </a:endParaRPr>
          </a:p>
          <a:p>
            <a:pPr indent="0" lvl="0" marL="0" rtl="0" algn="l">
              <a:spcBef>
                <a:spcPts val="0"/>
              </a:spcBef>
              <a:spcAft>
                <a:spcPts val="0"/>
              </a:spcAft>
              <a:buNone/>
            </a:pPr>
            <a:r>
              <a:t/>
            </a:r>
            <a:endParaRPr/>
          </a:p>
          <a:p>
            <a:pPr indent="0" lvl="0" marL="457200" rtl="0" algn="l">
              <a:lnSpc>
                <a:spcPct val="115000"/>
              </a:lnSpc>
              <a:spcBef>
                <a:spcPts val="0"/>
              </a:spcBef>
              <a:spcAft>
                <a:spcPts val="0"/>
              </a:spcAft>
              <a:buClr>
                <a:schemeClr val="dk1"/>
              </a:buClr>
              <a:buSzPts val="1100"/>
              <a:buFont typeface="Arial"/>
              <a:buNone/>
            </a:pPr>
            <a:r>
              <a:rPr lang="en" sz="1900">
                <a:solidFill>
                  <a:schemeClr val="dk1"/>
                </a:solidFill>
              </a:rPr>
              <a:t>In these present situations, it is difficult for poor people to even afford food,thus affording money for buying books has become a big burden for their child's education!!</a:t>
            </a:r>
            <a:endParaRPr sz="800">
              <a:solidFill>
                <a:srgbClr val="595959"/>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i="1" sz="25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b="1" i="1" lang="en" sz="2500">
                <a:solidFill>
                  <a:srgbClr val="990000"/>
                </a:solidFill>
              </a:rPr>
              <a:t>Problem Solution</a:t>
            </a:r>
            <a:endParaRPr sz="14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a:p>
            <a:pPr indent="0" lvl="0" marL="457200" rtl="0" algn="l">
              <a:lnSpc>
                <a:spcPct val="115000"/>
              </a:lnSpc>
              <a:spcBef>
                <a:spcPts val="0"/>
              </a:spcBef>
              <a:spcAft>
                <a:spcPts val="0"/>
              </a:spcAft>
              <a:buClr>
                <a:schemeClr val="dk1"/>
              </a:buClr>
              <a:buSzPts val="1100"/>
              <a:buFont typeface="Arial"/>
              <a:buNone/>
            </a:pPr>
            <a:r>
              <a:rPr lang="en" sz="2200">
                <a:solidFill>
                  <a:schemeClr val="dk1"/>
                </a:solidFill>
              </a:rPr>
              <a:t>This website will play a major role in giving books to the poor for free which will be very helpful for them.</a:t>
            </a:r>
            <a:endParaRPr>
              <a:solidFill>
                <a:srgbClr val="595959"/>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cd0aa8569_3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cd0aa8569_3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i="1" lang="en" sz="2100">
                <a:solidFill>
                  <a:schemeClr val="dk1"/>
                </a:solidFill>
              </a:rPr>
              <a:t>……………………...</a:t>
            </a:r>
            <a:endParaRPr b="1" i="1" sz="2100">
              <a:solidFill>
                <a:schemeClr val="dk1"/>
              </a:solidFill>
            </a:endParaRPr>
          </a:p>
          <a:p>
            <a:pPr indent="-387350" lvl="0" marL="457200" rtl="0" algn="l">
              <a:lnSpc>
                <a:spcPct val="115000"/>
              </a:lnSpc>
              <a:spcBef>
                <a:spcPts val="0"/>
              </a:spcBef>
              <a:spcAft>
                <a:spcPts val="0"/>
              </a:spcAft>
              <a:buClr>
                <a:schemeClr val="dk1"/>
              </a:buClr>
              <a:buSzPts val="2500"/>
              <a:buChar char="❖"/>
            </a:pPr>
            <a:r>
              <a:rPr b="1" i="1" lang="en" sz="2100">
                <a:solidFill>
                  <a:schemeClr val="dk1"/>
                </a:solidFill>
              </a:rPr>
              <a:t>Module 1-Blueprint:</a:t>
            </a:r>
            <a:r>
              <a:rPr b="1" i="1" lang="en" sz="2500">
                <a:solidFill>
                  <a:schemeClr val="dk1"/>
                </a:solidFill>
              </a:rPr>
              <a:t> </a:t>
            </a:r>
            <a:r>
              <a:rPr lang="en" sz="2100">
                <a:solidFill>
                  <a:schemeClr val="dk1"/>
                </a:solidFill>
              </a:rPr>
              <a:t>We will first create a blueprint of our website on a paper </a:t>
            </a:r>
            <a:endParaRPr sz="2100">
              <a:solidFill>
                <a:schemeClr val="dk1"/>
              </a:solidFill>
            </a:endParaRPr>
          </a:p>
          <a:p>
            <a:pPr indent="0" lvl="0" marL="0" rtl="0" algn="l">
              <a:lnSpc>
                <a:spcPct val="115000"/>
              </a:lnSpc>
              <a:spcBef>
                <a:spcPts val="0"/>
              </a:spcBef>
              <a:spcAft>
                <a:spcPts val="0"/>
              </a:spcAft>
              <a:buNone/>
            </a:pPr>
            <a:r>
              <a:rPr lang="en" sz="2100">
                <a:solidFill>
                  <a:schemeClr val="dk1"/>
                </a:solidFill>
              </a:rPr>
              <a:t>So that we can have a clear overview of our website</a:t>
            </a:r>
            <a:endParaRPr sz="2100">
              <a:solidFill>
                <a:schemeClr val="dk1"/>
              </a:solidFill>
            </a:endParaRPr>
          </a:p>
          <a:p>
            <a:pPr indent="0" lvl="0" marL="0" rtl="0" algn="l">
              <a:lnSpc>
                <a:spcPct val="115000"/>
              </a:lnSpc>
              <a:spcBef>
                <a:spcPts val="0"/>
              </a:spcBef>
              <a:spcAft>
                <a:spcPts val="0"/>
              </a:spcAft>
              <a:buNone/>
            </a:pPr>
            <a:r>
              <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b="1" i="1" lang="en" sz="2100">
                <a:solidFill>
                  <a:schemeClr val="dk1"/>
                </a:solidFill>
              </a:rPr>
              <a:t>Module 2-Web Design: </a:t>
            </a:r>
            <a:r>
              <a:rPr lang="en" sz="2100">
                <a:solidFill>
                  <a:schemeClr val="dk1"/>
                </a:solidFill>
              </a:rPr>
              <a:t>We will start designing our website using HTML, CSS, JS and Python for Home page (front end) at the starting according to the outline of the website</a:t>
            </a:r>
            <a:endParaRPr sz="2100">
              <a:solidFill>
                <a:schemeClr val="dk1"/>
              </a:solidFill>
            </a:endParaRPr>
          </a:p>
          <a:p>
            <a:pPr indent="0" lvl="0" marL="0" rtl="0" algn="l">
              <a:lnSpc>
                <a:spcPct val="115000"/>
              </a:lnSpc>
              <a:spcBef>
                <a:spcPts val="0"/>
              </a:spcBef>
              <a:spcAft>
                <a:spcPts val="0"/>
              </a:spcAft>
              <a:buNone/>
            </a:pPr>
            <a:r>
              <a:t/>
            </a:r>
            <a:endParaRPr sz="21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cd0aa8569_0_2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cd0aa8569_0_2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i="1" lang="en" sz="2100">
                <a:solidFill>
                  <a:srgbClr val="595959"/>
                </a:solidFill>
              </a:rPr>
              <a:t>……………………...</a:t>
            </a:r>
            <a:endParaRPr b="1" i="1" sz="2100">
              <a:solidFill>
                <a:schemeClr val="dk1"/>
              </a:solidFill>
            </a:endParaRPr>
          </a:p>
          <a:p>
            <a:pPr indent="-387350" lvl="0" marL="457200" rtl="0" algn="l">
              <a:lnSpc>
                <a:spcPct val="115000"/>
              </a:lnSpc>
              <a:spcBef>
                <a:spcPts val="0"/>
              </a:spcBef>
              <a:spcAft>
                <a:spcPts val="0"/>
              </a:spcAft>
              <a:buClr>
                <a:schemeClr val="dk1"/>
              </a:buClr>
              <a:buSzPts val="2500"/>
              <a:buChar char="❖"/>
            </a:pPr>
            <a:r>
              <a:rPr b="1" i="1" lang="en" sz="2100">
                <a:solidFill>
                  <a:schemeClr val="dk1"/>
                </a:solidFill>
              </a:rPr>
              <a:t>Module 3-Prototype:</a:t>
            </a:r>
            <a:r>
              <a:rPr i="1" lang="en" sz="2100">
                <a:solidFill>
                  <a:schemeClr val="dk1"/>
                </a:solidFill>
              </a:rPr>
              <a:t> </a:t>
            </a:r>
            <a:r>
              <a:rPr lang="en" sz="2100">
                <a:solidFill>
                  <a:schemeClr val="dk1"/>
                </a:solidFill>
              </a:rPr>
              <a:t>We will design a login pop up window and after logging in where we will attach google and facebook accounts. The user will find</a:t>
            </a:r>
            <a:r>
              <a:rPr b="1" lang="en" sz="2100">
                <a:solidFill>
                  <a:schemeClr val="dk1"/>
                </a:solidFill>
              </a:rPr>
              <a:t> </a:t>
            </a:r>
            <a:r>
              <a:rPr lang="en" sz="2100">
                <a:solidFill>
                  <a:schemeClr val="dk1"/>
                </a:solidFill>
              </a:rPr>
              <a:t>options in the page (Donate books/Buy books/Hall of fame) by which the user must choose a particular option and go ahead</a:t>
            </a:r>
            <a:endParaRPr sz="14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bcd0aa8569_3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bcd0aa8569_3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i="1" lang="en" sz="2100">
                <a:solidFill>
                  <a:srgbClr val="595959"/>
                </a:solidFill>
              </a:rPr>
              <a:t>……………………...</a:t>
            </a:r>
            <a:endParaRPr b="1" i="1" sz="2100">
              <a:solidFill>
                <a:schemeClr val="dk1"/>
              </a:solidFill>
            </a:endParaRPr>
          </a:p>
          <a:p>
            <a:pPr indent="-361950" lvl="0" marL="457200" rtl="0" algn="l">
              <a:lnSpc>
                <a:spcPct val="115000"/>
              </a:lnSpc>
              <a:spcBef>
                <a:spcPts val="0"/>
              </a:spcBef>
              <a:spcAft>
                <a:spcPts val="0"/>
              </a:spcAft>
              <a:buClr>
                <a:schemeClr val="dk1"/>
              </a:buClr>
              <a:buSzPts val="2100"/>
              <a:buChar char="❖"/>
            </a:pPr>
            <a:r>
              <a:rPr b="1" i="1" lang="en" sz="2100">
                <a:solidFill>
                  <a:schemeClr val="dk1"/>
                </a:solidFill>
              </a:rPr>
              <a:t>Module 4-Client Needs: </a:t>
            </a:r>
            <a:r>
              <a:rPr i="1" lang="en" sz="2100">
                <a:solidFill>
                  <a:schemeClr val="dk1"/>
                </a:solidFill>
              </a:rPr>
              <a:t>On choosing</a:t>
            </a:r>
            <a:endParaRPr i="1" sz="2100">
              <a:solidFill>
                <a:schemeClr val="dk1"/>
              </a:solidFill>
            </a:endParaRPr>
          </a:p>
          <a:p>
            <a:pPr indent="-311150" lvl="0" marL="457200" rtl="0" algn="l">
              <a:lnSpc>
                <a:spcPct val="115000"/>
              </a:lnSpc>
              <a:spcBef>
                <a:spcPts val="0"/>
              </a:spcBef>
              <a:spcAft>
                <a:spcPts val="0"/>
              </a:spcAft>
              <a:buClr>
                <a:schemeClr val="dk1"/>
              </a:buClr>
              <a:buSzPts val="1300"/>
              <a:buChar char="❖"/>
            </a:pPr>
            <a:r>
              <a:rPr b="1" i="1" lang="en" sz="1300">
                <a:solidFill>
                  <a:schemeClr val="dk1"/>
                </a:solidFill>
              </a:rPr>
              <a:t>“</a:t>
            </a:r>
            <a:r>
              <a:rPr b="1" i="1" lang="en" sz="1300" u="sng">
                <a:solidFill>
                  <a:schemeClr val="dk1"/>
                </a:solidFill>
              </a:rPr>
              <a:t>Buy</a:t>
            </a:r>
            <a:r>
              <a:rPr b="1" i="1" lang="en" sz="1300">
                <a:solidFill>
                  <a:schemeClr val="dk1"/>
                </a:solidFill>
              </a:rPr>
              <a:t> </a:t>
            </a:r>
            <a:r>
              <a:rPr b="1" i="1" lang="en" sz="1300" u="sng">
                <a:solidFill>
                  <a:schemeClr val="dk1"/>
                </a:solidFill>
              </a:rPr>
              <a:t>books</a:t>
            </a:r>
            <a:r>
              <a:rPr b="1" i="1" lang="en" sz="1300">
                <a:solidFill>
                  <a:schemeClr val="dk1"/>
                </a:solidFill>
              </a:rPr>
              <a:t>”</a:t>
            </a:r>
            <a:r>
              <a:rPr i="1" lang="en" sz="1300">
                <a:solidFill>
                  <a:schemeClr val="dk1"/>
                </a:solidFill>
              </a:rPr>
              <a:t> will redirect to a page where there will be a book shelf along with a filter and a search bar.  So, the user can select the desired books and add them to the cart and next you will be redirected to card and finally payment gateway </a:t>
            </a:r>
            <a:endParaRPr i="1" sz="1300">
              <a:solidFill>
                <a:schemeClr val="dk1"/>
              </a:solidFill>
            </a:endParaRPr>
          </a:p>
          <a:p>
            <a:pPr indent="0" lvl="0" marL="0" rtl="0" algn="l">
              <a:spcBef>
                <a:spcPts val="0"/>
              </a:spcBef>
              <a:spcAft>
                <a:spcPts val="0"/>
              </a:spcAft>
              <a:buNone/>
            </a:pPr>
            <a:r>
              <a:t/>
            </a:r>
            <a:endParaRPr sz="1800">
              <a:solidFill>
                <a:schemeClr val="dk1"/>
              </a:solidFill>
              <a:latin typeface="Roboto Mono Regular"/>
              <a:ea typeface="Roboto Mono Regular"/>
              <a:cs typeface="Roboto Mono Regular"/>
              <a:sym typeface="Roboto Mono Regular"/>
            </a:endParaRPr>
          </a:p>
          <a:p>
            <a:pPr indent="-304800" lvl="0" marL="914400" rtl="0" algn="l">
              <a:lnSpc>
                <a:spcPct val="115000"/>
              </a:lnSpc>
              <a:spcBef>
                <a:spcPts val="0"/>
              </a:spcBef>
              <a:spcAft>
                <a:spcPts val="0"/>
              </a:spcAft>
              <a:buClr>
                <a:schemeClr val="dk1"/>
              </a:buClr>
              <a:buSzPts val="1200"/>
              <a:buChar char="➔"/>
            </a:pPr>
            <a:r>
              <a:rPr i="1" lang="en" sz="1200">
                <a:solidFill>
                  <a:schemeClr val="dk1"/>
                </a:solidFill>
              </a:rPr>
              <a:t>“</a:t>
            </a:r>
            <a:r>
              <a:rPr b="1" i="1" lang="en" sz="1200" u="sng">
                <a:solidFill>
                  <a:schemeClr val="dk1"/>
                </a:solidFill>
              </a:rPr>
              <a:t>Donate</a:t>
            </a:r>
            <a:r>
              <a:rPr i="1" lang="en" sz="1200">
                <a:solidFill>
                  <a:schemeClr val="dk1"/>
                </a:solidFill>
              </a:rPr>
              <a:t> </a:t>
            </a:r>
            <a:r>
              <a:rPr b="1" i="1" lang="en" sz="1200" u="sng">
                <a:solidFill>
                  <a:schemeClr val="dk1"/>
                </a:solidFill>
              </a:rPr>
              <a:t>books</a:t>
            </a:r>
            <a:r>
              <a:rPr i="1" lang="en" sz="1200">
                <a:solidFill>
                  <a:schemeClr val="dk1"/>
                </a:solidFill>
              </a:rPr>
              <a:t>” will redirect to a page where the donors should fill up the details like the name and address.</a:t>
            </a:r>
            <a:endParaRPr i="1" sz="1200">
              <a:solidFill>
                <a:schemeClr val="dk1"/>
              </a:solidFill>
            </a:endParaRPr>
          </a:p>
          <a:p>
            <a:pPr indent="0" lvl="0" marL="0" rtl="0" algn="l">
              <a:lnSpc>
                <a:spcPct val="115000"/>
              </a:lnSpc>
              <a:spcBef>
                <a:spcPts val="0"/>
              </a:spcBef>
              <a:spcAft>
                <a:spcPts val="0"/>
              </a:spcAft>
              <a:buNone/>
            </a:pPr>
            <a:r>
              <a:t/>
            </a:r>
            <a:endParaRPr i="1" sz="1200">
              <a:solidFill>
                <a:schemeClr val="dk1"/>
              </a:solidFill>
            </a:endParaRPr>
          </a:p>
          <a:p>
            <a:pPr indent="-304800" lvl="0" marL="914400" rtl="0" algn="l">
              <a:lnSpc>
                <a:spcPct val="115000"/>
              </a:lnSpc>
              <a:spcBef>
                <a:spcPts val="0"/>
              </a:spcBef>
              <a:spcAft>
                <a:spcPts val="0"/>
              </a:spcAft>
              <a:buClr>
                <a:schemeClr val="dk1"/>
              </a:buClr>
              <a:buSzPts val="1200"/>
              <a:buChar char="➔"/>
            </a:pPr>
            <a:r>
              <a:rPr i="1" lang="en" sz="1200">
                <a:solidFill>
                  <a:schemeClr val="dk1"/>
                </a:solidFill>
              </a:rPr>
              <a:t>“</a:t>
            </a:r>
            <a:r>
              <a:rPr b="1" i="1" lang="en" sz="1200" u="sng">
                <a:solidFill>
                  <a:schemeClr val="dk1"/>
                </a:solidFill>
              </a:rPr>
              <a:t>Hall</a:t>
            </a:r>
            <a:r>
              <a:rPr i="1" lang="en" sz="1200">
                <a:solidFill>
                  <a:schemeClr val="dk1"/>
                </a:solidFill>
              </a:rPr>
              <a:t> </a:t>
            </a:r>
            <a:r>
              <a:rPr b="1" i="1" lang="en" sz="1200" u="sng">
                <a:solidFill>
                  <a:schemeClr val="dk1"/>
                </a:solidFill>
              </a:rPr>
              <a:t>of</a:t>
            </a:r>
            <a:r>
              <a:rPr i="1" lang="en" sz="1200">
                <a:solidFill>
                  <a:schemeClr val="dk1"/>
                </a:solidFill>
              </a:rPr>
              <a:t> </a:t>
            </a:r>
            <a:r>
              <a:rPr b="1" i="1" lang="en" sz="1200" u="sng">
                <a:solidFill>
                  <a:schemeClr val="dk1"/>
                </a:solidFill>
              </a:rPr>
              <a:t>Fame</a:t>
            </a:r>
            <a:r>
              <a:rPr i="1" lang="en" sz="1200">
                <a:solidFill>
                  <a:schemeClr val="dk1"/>
                </a:solidFill>
              </a:rPr>
              <a:t>” will redirect to a page where top donors are listed in leaderboard with the number of books donated and can search donors by their donation ID.</a:t>
            </a:r>
            <a:endParaRPr sz="200">
              <a:solidFill>
                <a:schemeClr val="dk1"/>
              </a:solidFill>
            </a:endParaRPr>
          </a:p>
          <a:p>
            <a:pPr indent="0" lvl="0" marL="0" rtl="0" algn="l">
              <a:spcBef>
                <a:spcPts val="0"/>
              </a:spcBef>
              <a:spcAft>
                <a:spcPts val="0"/>
              </a:spcAft>
              <a:buNone/>
            </a:pPr>
            <a:r>
              <a:t/>
            </a:r>
            <a:endParaRPr sz="12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Mono Regular"/>
              <a:ea typeface="Roboto Mono Regular"/>
              <a:cs typeface="Roboto Mono Regular"/>
              <a:sym typeface="Roboto Mono Regul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cd0aa8569_3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bcd0aa8569_3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module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bcd0aa8569_4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bcd0aa8569_4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2.png"/><Relationship Id="rId4" Type="http://schemas.openxmlformats.org/officeDocument/2006/relationships/image" Target="../media/image7.png"/><Relationship Id="rId5" Type="http://schemas.openxmlformats.org/officeDocument/2006/relationships/hyperlink" Target="http://bit.ly/2Tynxth"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1" name="Google Shape;11;p2"/>
          <p:cNvPicPr preferRelativeResize="0"/>
          <p:nvPr/>
        </p:nvPicPr>
        <p:blipFill rotWithShape="1">
          <a:blip r:embed="rId3">
            <a:alphaModFix/>
          </a:blip>
          <a:srcRect b="61089" l="0" r="0" t="0"/>
          <a:stretch/>
        </p:blipFill>
        <p:spPr>
          <a:xfrm rot="-620881">
            <a:off x="1853551" y="40483"/>
            <a:ext cx="2068426" cy="1772790"/>
          </a:xfrm>
          <a:prstGeom prst="rect">
            <a:avLst/>
          </a:prstGeom>
          <a:noFill/>
          <a:ln>
            <a:noFill/>
          </a:ln>
        </p:spPr>
      </p:pic>
      <p:pic>
        <p:nvPicPr>
          <p:cNvPr id="12" name="Google Shape;12;p2"/>
          <p:cNvPicPr preferRelativeResize="0"/>
          <p:nvPr/>
        </p:nvPicPr>
        <p:blipFill rotWithShape="1">
          <a:blip r:embed="rId4">
            <a:alphaModFix/>
          </a:blip>
          <a:srcRect b="6838" l="0" r="1545" t="0"/>
          <a:stretch/>
        </p:blipFill>
        <p:spPr>
          <a:xfrm>
            <a:off x="1047887" y="524012"/>
            <a:ext cx="7048226" cy="4102024"/>
          </a:xfrm>
          <a:prstGeom prst="rect">
            <a:avLst/>
          </a:prstGeom>
          <a:noFill/>
          <a:ln>
            <a:noFill/>
          </a:ln>
        </p:spPr>
      </p:pic>
      <p:pic>
        <p:nvPicPr>
          <p:cNvPr id="13" name="Google Shape;13;p2"/>
          <p:cNvPicPr preferRelativeResize="0"/>
          <p:nvPr/>
        </p:nvPicPr>
        <p:blipFill>
          <a:blip r:embed="rId5">
            <a:alphaModFix/>
          </a:blip>
          <a:stretch>
            <a:fillRect/>
          </a:stretch>
        </p:blipFill>
        <p:spPr>
          <a:xfrm>
            <a:off x="1593925" y="2989525"/>
            <a:ext cx="1584774" cy="1852801"/>
          </a:xfrm>
          <a:prstGeom prst="rect">
            <a:avLst/>
          </a:prstGeom>
          <a:noFill/>
          <a:ln>
            <a:noFill/>
          </a:ln>
          <a:effectLst>
            <a:outerShdw blurRad="57150" rotWithShape="0" algn="bl" dir="3300000" dist="19050">
              <a:srgbClr val="000000">
                <a:alpha val="34000"/>
              </a:srgbClr>
            </a:outerShdw>
          </a:effectLst>
        </p:spPr>
      </p:pic>
      <p:sp>
        <p:nvSpPr>
          <p:cNvPr id="14" name="Google Shape;14;p2"/>
          <p:cNvSpPr txBox="1"/>
          <p:nvPr>
            <p:ph type="ctrTitle"/>
          </p:nvPr>
        </p:nvSpPr>
        <p:spPr>
          <a:xfrm>
            <a:off x="1532100" y="1728423"/>
            <a:ext cx="6079800" cy="16551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SzPts val="6000"/>
              <a:buNone/>
              <a:defRPr sz="6000"/>
            </a:lvl1pPr>
            <a:lvl2pPr lvl="1" algn="ctr">
              <a:lnSpc>
                <a:spcPct val="80000"/>
              </a:lnSpc>
              <a:spcBef>
                <a:spcPts val="0"/>
              </a:spcBef>
              <a:spcAft>
                <a:spcPts val="0"/>
              </a:spcAft>
              <a:buClr>
                <a:srgbClr val="0B5394"/>
              </a:buClr>
              <a:buSzPts val="6000"/>
              <a:buNone/>
              <a:defRPr sz="6000">
                <a:solidFill>
                  <a:srgbClr val="0B5394"/>
                </a:solidFill>
              </a:defRPr>
            </a:lvl2pPr>
            <a:lvl3pPr lvl="2" algn="ctr">
              <a:lnSpc>
                <a:spcPct val="80000"/>
              </a:lnSpc>
              <a:spcBef>
                <a:spcPts val="0"/>
              </a:spcBef>
              <a:spcAft>
                <a:spcPts val="0"/>
              </a:spcAft>
              <a:buClr>
                <a:srgbClr val="0B5394"/>
              </a:buClr>
              <a:buSzPts val="6000"/>
              <a:buNone/>
              <a:defRPr sz="6000">
                <a:solidFill>
                  <a:srgbClr val="0B5394"/>
                </a:solidFill>
              </a:defRPr>
            </a:lvl3pPr>
            <a:lvl4pPr lvl="3" algn="ctr">
              <a:lnSpc>
                <a:spcPct val="80000"/>
              </a:lnSpc>
              <a:spcBef>
                <a:spcPts val="0"/>
              </a:spcBef>
              <a:spcAft>
                <a:spcPts val="0"/>
              </a:spcAft>
              <a:buClr>
                <a:srgbClr val="0B5394"/>
              </a:buClr>
              <a:buSzPts val="6000"/>
              <a:buNone/>
              <a:defRPr sz="6000">
                <a:solidFill>
                  <a:srgbClr val="0B5394"/>
                </a:solidFill>
              </a:defRPr>
            </a:lvl4pPr>
            <a:lvl5pPr lvl="4" algn="ctr">
              <a:lnSpc>
                <a:spcPct val="80000"/>
              </a:lnSpc>
              <a:spcBef>
                <a:spcPts val="0"/>
              </a:spcBef>
              <a:spcAft>
                <a:spcPts val="0"/>
              </a:spcAft>
              <a:buClr>
                <a:srgbClr val="0B5394"/>
              </a:buClr>
              <a:buSzPts val="6000"/>
              <a:buNone/>
              <a:defRPr sz="6000">
                <a:solidFill>
                  <a:srgbClr val="0B5394"/>
                </a:solidFill>
              </a:defRPr>
            </a:lvl5pPr>
            <a:lvl6pPr lvl="5" algn="ctr">
              <a:lnSpc>
                <a:spcPct val="80000"/>
              </a:lnSpc>
              <a:spcBef>
                <a:spcPts val="0"/>
              </a:spcBef>
              <a:spcAft>
                <a:spcPts val="0"/>
              </a:spcAft>
              <a:buClr>
                <a:srgbClr val="0B5394"/>
              </a:buClr>
              <a:buSzPts val="6000"/>
              <a:buNone/>
              <a:defRPr sz="6000">
                <a:solidFill>
                  <a:srgbClr val="0B5394"/>
                </a:solidFill>
              </a:defRPr>
            </a:lvl6pPr>
            <a:lvl7pPr lvl="6" algn="ctr">
              <a:lnSpc>
                <a:spcPct val="80000"/>
              </a:lnSpc>
              <a:spcBef>
                <a:spcPts val="0"/>
              </a:spcBef>
              <a:spcAft>
                <a:spcPts val="0"/>
              </a:spcAft>
              <a:buClr>
                <a:srgbClr val="0B5394"/>
              </a:buClr>
              <a:buSzPts val="6000"/>
              <a:buNone/>
              <a:defRPr sz="6000">
                <a:solidFill>
                  <a:srgbClr val="0B5394"/>
                </a:solidFill>
              </a:defRPr>
            </a:lvl7pPr>
            <a:lvl8pPr lvl="7" algn="ctr">
              <a:lnSpc>
                <a:spcPct val="80000"/>
              </a:lnSpc>
              <a:spcBef>
                <a:spcPts val="0"/>
              </a:spcBef>
              <a:spcAft>
                <a:spcPts val="0"/>
              </a:spcAft>
              <a:buClr>
                <a:srgbClr val="0B5394"/>
              </a:buClr>
              <a:buSzPts val="6000"/>
              <a:buNone/>
              <a:defRPr sz="6000">
                <a:solidFill>
                  <a:srgbClr val="0B5394"/>
                </a:solidFill>
              </a:defRPr>
            </a:lvl8pPr>
            <a:lvl9pPr lvl="8" algn="ctr">
              <a:lnSpc>
                <a:spcPct val="80000"/>
              </a:lnSpc>
              <a:spcBef>
                <a:spcPts val="0"/>
              </a:spcBef>
              <a:spcAft>
                <a:spcPts val="0"/>
              </a:spcAft>
              <a:buClr>
                <a:srgbClr val="0B5394"/>
              </a:buClr>
              <a:buSzPts val="6000"/>
              <a:buNone/>
              <a:defRPr sz="6000">
                <a:solidFill>
                  <a:srgbClr val="0B5394"/>
                </a:solidFill>
              </a:defRPr>
            </a:lvl9pPr>
          </a:lstStyle>
          <a:p/>
        </p:txBody>
      </p:sp>
      <p:sp>
        <p:nvSpPr>
          <p:cNvPr id="15" name="Google Shape;15;p2"/>
          <p:cNvSpPr txBox="1"/>
          <p:nvPr>
            <p:ph idx="1" type="subTitle"/>
          </p:nvPr>
        </p:nvSpPr>
        <p:spPr>
          <a:xfrm>
            <a:off x="1672763" y="3769325"/>
            <a:ext cx="1427100" cy="7926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Clr>
                <a:schemeClr val="dk2"/>
              </a:buClr>
              <a:buSzPts val="1400"/>
              <a:buNone/>
              <a:defRPr sz="1400">
                <a:solidFill>
                  <a:schemeClr val="dk2"/>
                </a:solidFill>
              </a:defRPr>
            </a:lvl1pPr>
            <a:lvl2pPr lvl="1"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2pPr>
            <a:lvl3pPr lvl="2"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3pPr>
            <a:lvl4pPr lvl="3"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4pPr>
            <a:lvl5pPr lvl="4"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5pPr>
            <a:lvl6pPr lvl="5"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6pPr>
            <a:lvl7pPr lvl="6"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7pPr>
            <a:lvl8pPr lvl="7"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8pPr>
            <a:lvl9pPr lvl="8"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9pPr>
          </a:lstStyle>
          <a:p/>
        </p:txBody>
      </p:sp>
      <p:sp>
        <p:nvSpPr>
          <p:cNvPr id="16" name="Google Shape;16;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 name="Shape 64"/>
        <p:cNvGrpSpPr/>
        <p:nvPr/>
      </p:nvGrpSpPr>
      <p:grpSpPr>
        <a:xfrm>
          <a:off x="0" y="0"/>
          <a:ext cx="0" cy="0"/>
          <a:chOff x="0" y="0"/>
          <a:chExt cx="0" cy="0"/>
        </a:xfrm>
      </p:grpSpPr>
      <p:pic>
        <p:nvPicPr>
          <p:cNvPr id="65" name="Google Shape;65;p11"/>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66" name="Google Shape;66;p11"/>
          <p:cNvPicPr preferRelativeResize="0"/>
          <p:nvPr/>
        </p:nvPicPr>
        <p:blipFill rotWithShape="1">
          <a:blip r:embed="rId3">
            <a:alphaModFix/>
          </a:blip>
          <a:srcRect b="18300" l="0" r="8892" t="16734"/>
          <a:stretch/>
        </p:blipFill>
        <p:spPr>
          <a:xfrm rot="-5400000">
            <a:off x="4748475" y="480657"/>
            <a:ext cx="2036850" cy="846042"/>
          </a:xfrm>
          <a:prstGeom prst="rect">
            <a:avLst/>
          </a:prstGeom>
          <a:noFill/>
          <a:ln>
            <a:noFill/>
          </a:ln>
        </p:spPr>
      </p:pic>
      <p:pic>
        <p:nvPicPr>
          <p:cNvPr id="67" name="Google Shape;67;p11"/>
          <p:cNvPicPr preferRelativeResize="0"/>
          <p:nvPr/>
        </p:nvPicPr>
        <p:blipFill rotWithShape="1">
          <a:blip r:embed="rId3">
            <a:alphaModFix/>
          </a:blip>
          <a:srcRect b="18300" l="0" r="8892" t="16734"/>
          <a:stretch/>
        </p:blipFill>
        <p:spPr>
          <a:xfrm rot="-5400000">
            <a:off x="5339025" y="595407"/>
            <a:ext cx="2036850" cy="846042"/>
          </a:xfrm>
          <a:prstGeom prst="rect">
            <a:avLst/>
          </a:prstGeom>
          <a:noFill/>
          <a:ln>
            <a:noFill/>
          </a:ln>
        </p:spPr>
      </p:pic>
      <p:pic>
        <p:nvPicPr>
          <p:cNvPr id="68" name="Google Shape;68;p11"/>
          <p:cNvPicPr preferRelativeResize="0"/>
          <p:nvPr/>
        </p:nvPicPr>
        <p:blipFill rotWithShape="1">
          <a:blip r:embed="rId4">
            <a:alphaModFix/>
          </a:blip>
          <a:srcRect b="7123" l="0" r="0" t="0"/>
          <a:stretch/>
        </p:blipFill>
        <p:spPr>
          <a:xfrm>
            <a:off x="1974100" y="324738"/>
            <a:ext cx="5195775" cy="4494025"/>
          </a:xfrm>
          <a:prstGeom prst="rect">
            <a:avLst/>
          </a:prstGeom>
          <a:noFill/>
          <a:ln>
            <a:noFill/>
          </a:ln>
        </p:spPr>
      </p:pic>
      <p:sp>
        <p:nvSpPr>
          <p:cNvPr id="69" name="Google Shape;69;p11"/>
          <p:cNvSpPr txBox="1"/>
          <p:nvPr>
            <p:ph hasCustomPrompt="1" type="title"/>
          </p:nvPr>
        </p:nvSpPr>
        <p:spPr>
          <a:xfrm>
            <a:off x="2838275" y="1645347"/>
            <a:ext cx="4001700" cy="1137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7200"/>
              <a:buNone/>
              <a:defRPr b="0" sz="7200">
                <a:solidFill>
                  <a:schemeClr val="dk2"/>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70" name="Google Shape;70;p11"/>
          <p:cNvSpPr txBox="1"/>
          <p:nvPr>
            <p:ph idx="1" type="body"/>
          </p:nvPr>
        </p:nvSpPr>
        <p:spPr>
          <a:xfrm>
            <a:off x="3335675" y="3062950"/>
            <a:ext cx="30069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dk2"/>
              </a:buClr>
              <a:buSzPts val="1800"/>
              <a:buChar char="●"/>
              <a:defRPr>
                <a:solidFill>
                  <a:schemeClr val="dk2"/>
                </a:solidFill>
              </a:defRPr>
            </a:lvl1pPr>
            <a:lvl2pPr indent="-342900" lvl="1" marL="914400" algn="ctr">
              <a:spcBef>
                <a:spcPts val="1600"/>
              </a:spcBef>
              <a:spcAft>
                <a:spcPts val="0"/>
              </a:spcAft>
              <a:buClr>
                <a:schemeClr val="dk2"/>
              </a:buClr>
              <a:buSzPts val="1800"/>
              <a:buChar char="○"/>
              <a:defRPr sz="1800">
                <a:solidFill>
                  <a:schemeClr val="dk2"/>
                </a:solidFill>
              </a:defRPr>
            </a:lvl2pPr>
            <a:lvl3pPr indent="-342900" lvl="2" marL="1371600" algn="ctr">
              <a:spcBef>
                <a:spcPts val="1600"/>
              </a:spcBef>
              <a:spcAft>
                <a:spcPts val="0"/>
              </a:spcAft>
              <a:buClr>
                <a:schemeClr val="dk2"/>
              </a:buClr>
              <a:buSzPts val="1800"/>
              <a:buChar char="■"/>
              <a:defRPr sz="1800">
                <a:solidFill>
                  <a:schemeClr val="dk2"/>
                </a:solidFill>
              </a:defRPr>
            </a:lvl3pPr>
            <a:lvl4pPr indent="-342900" lvl="3" marL="1828800" algn="ctr">
              <a:spcBef>
                <a:spcPts val="1600"/>
              </a:spcBef>
              <a:spcAft>
                <a:spcPts val="0"/>
              </a:spcAft>
              <a:buClr>
                <a:schemeClr val="dk2"/>
              </a:buClr>
              <a:buSzPts val="1800"/>
              <a:buChar char="●"/>
              <a:defRPr sz="1800">
                <a:solidFill>
                  <a:schemeClr val="dk2"/>
                </a:solidFill>
              </a:defRPr>
            </a:lvl4pPr>
            <a:lvl5pPr indent="-342900" lvl="4" marL="2286000" algn="ctr">
              <a:spcBef>
                <a:spcPts val="1600"/>
              </a:spcBef>
              <a:spcAft>
                <a:spcPts val="0"/>
              </a:spcAft>
              <a:buClr>
                <a:schemeClr val="dk2"/>
              </a:buClr>
              <a:buSzPts val="1800"/>
              <a:buChar char="○"/>
              <a:defRPr sz="1800">
                <a:solidFill>
                  <a:schemeClr val="dk2"/>
                </a:solidFill>
              </a:defRPr>
            </a:lvl5pPr>
            <a:lvl6pPr indent="-342900" lvl="5" marL="2743200" algn="ctr">
              <a:spcBef>
                <a:spcPts val="1600"/>
              </a:spcBef>
              <a:spcAft>
                <a:spcPts val="0"/>
              </a:spcAft>
              <a:buClr>
                <a:schemeClr val="dk2"/>
              </a:buClr>
              <a:buSzPts val="1800"/>
              <a:buChar char="■"/>
              <a:defRPr sz="1800">
                <a:solidFill>
                  <a:schemeClr val="dk2"/>
                </a:solidFill>
              </a:defRPr>
            </a:lvl6pPr>
            <a:lvl7pPr indent="-342900" lvl="6" marL="3200400" algn="ctr">
              <a:spcBef>
                <a:spcPts val="1600"/>
              </a:spcBef>
              <a:spcAft>
                <a:spcPts val="0"/>
              </a:spcAft>
              <a:buClr>
                <a:schemeClr val="dk2"/>
              </a:buClr>
              <a:buSzPts val="1800"/>
              <a:buChar char="●"/>
              <a:defRPr sz="1800">
                <a:solidFill>
                  <a:schemeClr val="dk2"/>
                </a:solidFill>
              </a:defRPr>
            </a:lvl7pPr>
            <a:lvl8pPr indent="-342900" lvl="7" marL="3657600" algn="ctr">
              <a:spcBef>
                <a:spcPts val="1600"/>
              </a:spcBef>
              <a:spcAft>
                <a:spcPts val="0"/>
              </a:spcAft>
              <a:buClr>
                <a:schemeClr val="dk2"/>
              </a:buClr>
              <a:buSzPts val="1800"/>
              <a:buChar char="○"/>
              <a:defRPr sz="1800">
                <a:solidFill>
                  <a:schemeClr val="dk2"/>
                </a:solidFill>
              </a:defRPr>
            </a:lvl8pPr>
            <a:lvl9pPr indent="-342900" lvl="8" marL="4114800" algn="ctr">
              <a:spcBef>
                <a:spcPts val="1600"/>
              </a:spcBef>
              <a:spcAft>
                <a:spcPts val="1600"/>
              </a:spcAft>
              <a:buClr>
                <a:schemeClr val="dk2"/>
              </a:buClr>
              <a:buSzPts val="1800"/>
              <a:buChar char="■"/>
              <a:defRPr sz="1800">
                <a:solidFill>
                  <a:schemeClr val="dk2"/>
                </a:solidFill>
              </a:defRPr>
            </a:lvl9pPr>
          </a:lstStyle>
          <a:p/>
        </p:txBody>
      </p:sp>
      <p:sp>
        <p:nvSpPr>
          <p:cNvPr id="71" name="Google Shape;71;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2" name="Shape 72"/>
        <p:cNvGrpSpPr/>
        <p:nvPr/>
      </p:nvGrpSpPr>
      <p:grpSpPr>
        <a:xfrm>
          <a:off x="0" y="0"/>
          <a:ext cx="0" cy="0"/>
          <a:chOff x="0" y="0"/>
          <a:chExt cx="0" cy="0"/>
        </a:xfrm>
      </p:grpSpPr>
      <p:sp>
        <p:nvSpPr>
          <p:cNvPr id="73" name="Google Shape;73;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74" name="Shape 74"/>
        <p:cNvGrpSpPr/>
        <p:nvPr/>
      </p:nvGrpSpPr>
      <p:grpSpPr>
        <a:xfrm>
          <a:off x="0" y="0"/>
          <a:ext cx="0" cy="0"/>
          <a:chOff x="0" y="0"/>
          <a:chExt cx="0" cy="0"/>
        </a:xfrm>
      </p:grpSpPr>
      <p:pic>
        <p:nvPicPr>
          <p:cNvPr id="75" name="Google Shape;75;p1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76" name="Google Shape;76;p13"/>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77" name="Google Shape;77;p13"/>
          <p:cNvSpPr txBox="1"/>
          <p:nvPr>
            <p:ph type="title"/>
          </p:nvPr>
        </p:nvSpPr>
        <p:spPr>
          <a:xfrm>
            <a:off x="907470" y="1705233"/>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78" name="Google Shape;78;p13"/>
          <p:cNvSpPr txBox="1"/>
          <p:nvPr>
            <p:ph idx="1" type="subTitle"/>
          </p:nvPr>
        </p:nvSpPr>
        <p:spPr>
          <a:xfrm>
            <a:off x="929350" y="21612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9" name="Google Shape;79;p13"/>
          <p:cNvSpPr txBox="1"/>
          <p:nvPr>
            <p:ph idx="2" type="title"/>
          </p:nvPr>
        </p:nvSpPr>
        <p:spPr>
          <a:xfrm>
            <a:off x="5318730" y="1705233"/>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80" name="Google Shape;80;p13"/>
          <p:cNvSpPr txBox="1"/>
          <p:nvPr>
            <p:ph idx="3" type="subTitle"/>
          </p:nvPr>
        </p:nvSpPr>
        <p:spPr>
          <a:xfrm>
            <a:off x="5340612" y="21612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81" name="Google Shape;81;p13"/>
          <p:cNvSpPr txBox="1"/>
          <p:nvPr>
            <p:ph idx="4" type="title"/>
          </p:nvPr>
        </p:nvSpPr>
        <p:spPr>
          <a:xfrm>
            <a:off x="907470" y="3221098"/>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82" name="Google Shape;82;p13"/>
          <p:cNvSpPr txBox="1"/>
          <p:nvPr>
            <p:ph idx="5" type="subTitle"/>
          </p:nvPr>
        </p:nvSpPr>
        <p:spPr>
          <a:xfrm>
            <a:off x="929350" y="3685875"/>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83" name="Google Shape;83;p13"/>
          <p:cNvSpPr txBox="1"/>
          <p:nvPr>
            <p:ph idx="6" type="title"/>
          </p:nvPr>
        </p:nvSpPr>
        <p:spPr>
          <a:xfrm>
            <a:off x="5318730" y="3221098"/>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84" name="Google Shape;84;p13"/>
          <p:cNvSpPr txBox="1"/>
          <p:nvPr>
            <p:ph idx="7" type="subTitle"/>
          </p:nvPr>
        </p:nvSpPr>
        <p:spPr>
          <a:xfrm>
            <a:off x="5340612" y="3685874"/>
            <a:ext cx="28740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85" name="Google Shape;85;p13"/>
          <p:cNvSpPr txBox="1"/>
          <p:nvPr>
            <p:ph idx="8"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86" name="Google Shape;86;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1">
    <p:spTree>
      <p:nvGrpSpPr>
        <p:cNvPr id="87" name="Shape 87"/>
        <p:cNvGrpSpPr/>
        <p:nvPr/>
      </p:nvGrpSpPr>
      <p:grpSpPr>
        <a:xfrm>
          <a:off x="0" y="0"/>
          <a:ext cx="0" cy="0"/>
          <a:chOff x="0" y="0"/>
          <a:chExt cx="0" cy="0"/>
        </a:xfrm>
      </p:grpSpPr>
      <p:pic>
        <p:nvPicPr>
          <p:cNvPr id="88" name="Google Shape;88;p1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89" name="Google Shape;89;p14"/>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90" name="Google Shape;90;p14"/>
          <p:cNvSpPr txBox="1"/>
          <p:nvPr>
            <p:ph type="title"/>
          </p:nvPr>
        </p:nvSpPr>
        <p:spPr>
          <a:xfrm>
            <a:off x="6013614" y="838400"/>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1" name="Google Shape;91;p14"/>
          <p:cNvSpPr txBox="1"/>
          <p:nvPr>
            <p:ph idx="1" type="subTitle"/>
          </p:nvPr>
        </p:nvSpPr>
        <p:spPr>
          <a:xfrm>
            <a:off x="6013614" y="1199352"/>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92" name="Google Shape;92;p14"/>
          <p:cNvSpPr txBox="1"/>
          <p:nvPr>
            <p:ph idx="2" type="title"/>
          </p:nvPr>
        </p:nvSpPr>
        <p:spPr>
          <a:xfrm>
            <a:off x="6013603" y="2104924"/>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3" name="Google Shape;93;p14"/>
          <p:cNvSpPr txBox="1"/>
          <p:nvPr>
            <p:ph idx="3" type="subTitle"/>
          </p:nvPr>
        </p:nvSpPr>
        <p:spPr>
          <a:xfrm>
            <a:off x="6013601" y="2465876"/>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94" name="Google Shape;94;p14"/>
          <p:cNvSpPr txBox="1"/>
          <p:nvPr>
            <p:ph idx="4" type="title"/>
          </p:nvPr>
        </p:nvSpPr>
        <p:spPr>
          <a:xfrm>
            <a:off x="6013618" y="3371448"/>
            <a:ext cx="23331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95" name="Google Shape;95;p14"/>
          <p:cNvSpPr txBox="1"/>
          <p:nvPr>
            <p:ph idx="5" type="subTitle"/>
          </p:nvPr>
        </p:nvSpPr>
        <p:spPr>
          <a:xfrm>
            <a:off x="6013615" y="3732400"/>
            <a:ext cx="23331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96" name="Google Shape;96;p14"/>
          <p:cNvSpPr txBox="1"/>
          <p:nvPr>
            <p:ph idx="6"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97" name="Google Shape;9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_1">
    <p:spTree>
      <p:nvGrpSpPr>
        <p:cNvPr id="98" name="Shape 98"/>
        <p:cNvGrpSpPr/>
        <p:nvPr/>
      </p:nvGrpSpPr>
      <p:grpSpPr>
        <a:xfrm>
          <a:off x="0" y="0"/>
          <a:ext cx="0" cy="0"/>
          <a:chOff x="0" y="0"/>
          <a:chExt cx="0" cy="0"/>
        </a:xfrm>
      </p:grpSpPr>
      <p:pic>
        <p:nvPicPr>
          <p:cNvPr id="99" name="Google Shape;99;p1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00" name="Google Shape;100;p15"/>
          <p:cNvPicPr preferRelativeResize="0"/>
          <p:nvPr/>
        </p:nvPicPr>
        <p:blipFill rotWithShape="1">
          <a:blip r:embed="rId3">
            <a:alphaModFix/>
          </a:blip>
          <a:srcRect b="18300" l="0" r="8892" t="16734"/>
          <a:stretch/>
        </p:blipFill>
        <p:spPr>
          <a:xfrm rot="-5400000">
            <a:off x="650175" y="465007"/>
            <a:ext cx="2036850" cy="846042"/>
          </a:xfrm>
          <a:prstGeom prst="rect">
            <a:avLst/>
          </a:prstGeom>
          <a:noFill/>
          <a:ln>
            <a:noFill/>
          </a:ln>
        </p:spPr>
      </p:pic>
      <p:pic>
        <p:nvPicPr>
          <p:cNvPr id="101" name="Google Shape;101;p15"/>
          <p:cNvPicPr preferRelativeResize="0"/>
          <p:nvPr/>
        </p:nvPicPr>
        <p:blipFill rotWithShape="1">
          <a:blip r:embed="rId3">
            <a:alphaModFix/>
          </a:blip>
          <a:srcRect b="18300" l="0" r="8892" t="16734"/>
          <a:stretch/>
        </p:blipFill>
        <p:spPr>
          <a:xfrm rot="-5400000">
            <a:off x="1262550" y="465007"/>
            <a:ext cx="2036850" cy="846042"/>
          </a:xfrm>
          <a:prstGeom prst="rect">
            <a:avLst/>
          </a:prstGeom>
          <a:noFill/>
          <a:ln>
            <a:noFill/>
          </a:ln>
        </p:spPr>
      </p:pic>
      <p:pic>
        <p:nvPicPr>
          <p:cNvPr id="102" name="Google Shape;102;p15"/>
          <p:cNvPicPr preferRelativeResize="0"/>
          <p:nvPr/>
        </p:nvPicPr>
        <p:blipFill rotWithShape="1">
          <a:blip r:embed="rId4">
            <a:alphaModFix/>
          </a:blip>
          <a:srcRect b="6838" l="0" r="1545" t="0"/>
          <a:stretch/>
        </p:blipFill>
        <p:spPr>
          <a:xfrm>
            <a:off x="384887" y="134900"/>
            <a:ext cx="8374226" cy="4873724"/>
          </a:xfrm>
          <a:prstGeom prst="rect">
            <a:avLst/>
          </a:prstGeom>
          <a:noFill/>
          <a:ln>
            <a:noFill/>
          </a:ln>
        </p:spPr>
      </p:pic>
      <p:sp>
        <p:nvSpPr>
          <p:cNvPr id="103" name="Google Shape;103;p15"/>
          <p:cNvSpPr txBox="1"/>
          <p:nvPr>
            <p:ph type="title"/>
          </p:nvPr>
        </p:nvSpPr>
        <p:spPr>
          <a:xfrm>
            <a:off x="1922400" y="3538630"/>
            <a:ext cx="2140200" cy="488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600"/>
              <a:buFont typeface="Anonymous Pro"/>
              <a:buNone/>
              <a:defRPr b="0" sz="1600">
                <a:solidFill>
                  <a:schemeClr val="dk2"/>
                </a:solidFill>
                <a:latin typeface="Roboto Mono Regular"/>
                <a:ea typeface="Roboto Mono Regular"/>
                <a:cs typeface="Roboto Mono Regular"/>
                <a:sym typeface="Roboto Mono Regular"/>
              </a:defRPr>
            </a:lvl1pPr>
            <a:lvl2pPr lvl="1" rtl="0">
              <a:spcBef>
                <a:spcPts val="0"/>
              </a:spcBef>
              <a:spcAft>
                <a:spcPts val="0"/>
              </a:spcAft>
              <a:buSzPts val="2000"/>
              <a:buNone/>
              <a:defRPr b="1" sz="2000"/>
            </a:lvl2pPr>
            <a:lvl3pPr lvl="2" rtl="0">
              <a:spcBef>
                <a:spcPts val="0"/>
              </a:spcBef>
              <a:spcAft>
                <a:spcPts val="0"/>
              </a:spcAft>
              <a:buSzPts val="2000"/>
              <a:buNone/>
              <a:defRPr b="1" sz="2000"/>
            </a:lvl3pPr>
            <a:lvl4pPr lvl="3" rtl="0">
              <a:spcBef>
                <a:spcPts val="0"/>
              </a:spcBef>
              <a:spcAft>
                <a:spcPts val="0"/>
              </a:spcAft>
              <a:buSzPts val="2000"/>
              <a:buNone/>
              <a:defRPr b="1" sz="2000"/>
            </a:lvl4pPr>
            <a:lvl5pPr lvl="4" rtl="0">
              <a:spcBef>
                <a:spcPts val="0"/>
              </a:spcBef>
              <a:spcAft>
                <a:spcPts val="0"/>
              </a:spcAft>
              <a:buSzPts val="2000"/>
              <a:buNone/>
              <a:defRPr b="1" sz="2000"/>
            </a:lvl5pPr>
            <a:lvl6pPr lvl="5" rtl="0">
              <a:spcBef>
                <a:spcPts val="0"/>
              </a:spcBef>
              <a:spcAft>
                <a:spcPts val="0"/>
              </a:spcAft>
              <a:buSzPts val="2000"/>
              <a:buNone/>
              <a:defRPr b="1" sz="2000"/>
            </a:lvl6pPr>
            <a:lvl7pPr lvl="6" rtl="0">
              <a:spcBef>
                <a:spcPts val="0"/>
              </a:spcBef>
              <a:spcAft>
                <a:spcPts val="0"/>
              </a:spcAft>
              <a:buSzPts val="2000"/>
              <a:buNone/>
              <a:defRPr b="1" sz="2000"/>
            </a:lvl7pPr>
            <a:lvl8pPr lvl="7" rtl="0">
              <a:spcBef>
                <a:spcPts val="0"/>
              </a:spcBef>
              <a:spcAft>
                <a:spcPts val="0"/>
              </a:spcAft>
              <a:buSzPts val="2000"/>
              <a:buNone/>
              <a:defRPr b="1" sz="2000"/>
            </a:lvl8pPr>
            <a:lvl9pPr lvl="8" rtl="0">
              <a:spcBef>
                <a:spcPts val="0"/>
              </a:spcBef>
              <a:spcAft>
                <a:spcPts val="0"/>
              </a:spcAft>
              <a:buSzPts val="2000"/>
              <a:buNone/>
              <a:defRPr b="1" sz="2000"/>
            </a:lvl9pPr>
          </a:lstStyle>
          <a:p/>
        </p:txBody>
      </p:sp>
      <p:sp>
        <p:nvSpPr>
          <p:cNvPr id="104" name="Google Shape;104;p15"/>
          <p:cNvSpPr txBox="1"/>
          <p:nvPr>
            <p:ph idx="1" type="subTitle"/>
          </p:nvPr>
        </p:nvSpPr>
        <p:spPr>
          <a:xfrm>
            <a:off x="1922400" y="1269487"/>
            <a:ext cx="3439500" cy="218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Concert One"/>
              <a:buNone/>
              <a:defRPr b="1" sz="2400">
                <a:latin typeface="Concert One"/>
                <a:ea typeface="Concert One"/>
                <a:cs typeface="Concert One"/>
                <a:sym typeface="Concert One"/>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p:txBody>
      </p:sp>
      <p:sp>
        <p:nvSpPr>
          <p:cNvPr id="105" name="Google Shape;105;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SECTION_TITLE_AND_DESCRIPTION_1_2">
    <p:spTree>
      <p:nvGrpSpPr>
        <p:cNvPr id="106" name="Shape 106"/>
        <p:cNvGrpSpPr/>
        <p:nvPr/>
      </p:nvGrpSpPr>
      <p:grpSpPr>
        <a:xfrm>
          <a:off x="0" y="0"/>
          <a:ext cx="0" cy="0"/>
          <a:chOff x="0" y="0"/>
          <a:chExt cx="0" cy="0"/>
        </a:xfrm>
      </p:grpSpPr>
      <p:pic>
        <p:nvPicPr>
          <p:cNvPr id="107" name="Google Shape;107;p1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08" name="Google Shape;108;p16"/>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09" name="Google Shape;109;p16"/>
          <p:cNvSpPr txBox="1"/>
          <p:nvPr>
            <p:ph type="title"/>
          </p:nvPr>
        </p:nvSpPr>
        <p:spPr>
          <a:xfrm>
            <a:off x="602672" y="2010025"/>
            <a:ext cx="2695800" cy="488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3900"/>
              <a:buNone/>
              <a:defRPr sz="3900"/>
            </a:lvl2pPr>
            <a:lvl3pPr lvl="2" rtl="0" algn="r">
              <a:spcBef>
                <a:spcPts val="0"/>
              </a:spcBef>
              <a:spcAft>
                <a:spcPts val="0"/>
              </a:spcAft>
              <a:buSzPts val="3900"/>
              <a:buNone/>
              <a:defRPr sz="3900"/>
            </a:lvl3pPr>
            <a:lvl4pPr lvl="3" rtl="0" algn="r">
              <a:spcBef>
                <a:spcPts val="0"/>
              </a:spcBef>
              <a:spcAft>
                <a:spcPts val="0"/>
              </a:spcAft>
              <a:buSzPts val="3900"/>
              <a:buNone/>
              <a:defRPr sz="3900"/>
            </a:lvl4pPr>
            <a:lvl5pPr lvl="4" rtl="0" algn="r">
              <a:spcBef>
                <a:spcPts val="0"/>
              </a:spcBef>
              <a:spcAft>
                <a:spcPts val="0"/>
              </a:spcAft>
              <a:buSzPts val="3900"/>
              <a:buNone/>
              <a:defRPr sz="3900"/>
            </a:lvl5pPr>
            <a:lvl6pPr lvl="5" rtl="0" algn="r">
              <a:spcBef>
                <a:spcPts val="0"/>
              </a:spcBef>
              <a:spcAft>
                <a:spcPts val="0"/>
              </a:spcAft>
              <a:buSzPts val="3900"/>
              <a:buNone/>
              <a:defRPr sz="3900"/>
            </a:lvl6pPr>
            <a:lvl7pPr lvl="6" rtl="0" algn="r">
              <a:spcBef>
                <a:spcPts val="0"/>
              </a:spcBef>
              <a:spcAft>
                <a:spcPts val="0"/>
              </a:spcAft>
              <a:buSzPts val="3900"/>
              <a:buNone/>
              <a:defRPr sz="3900"/>
            </a:lvl7pPr>
            <a:lvl8pPr lvl="7" rtl="0" algn="r">
              <a:spcBef>
                <a:spcPts val="0"/>
              </a:spcBef>
              <a:spcAft>
                <a:spcPts val="0"/>
              </a:spcAft>
              <a:buSzPts val="3900"/>
              <a:buNone/>
              <a:defRPr sz="3900"/>
            </a:lvl8pPr>
            <a:lvl9pPr lvl="8" rtl="0" algn="r">
              <a:spcBef>
                <a:spcPts val="0"/>
              </a:spcBef>
              <a:spcAft>
                <a:spcPts val="0"/>
              </a:spcAft>
              <a:buSzPts val="3900"/>
              <a:buNone/>
              <a:defRPr sz="3900"/>
            </a:lvl9pPr>
          </a:lstStyle>
          <a:p/>
        </p:txBody>
      </p:sp>
      <p:sp>
        <p:nvSpPr>
          <p:cNvPr id="110" name="Google Shape;110;p16"/>
          <p:cNvSpPr txBox="1"/>
          <p:nvPr>
            <p:ph idx="1" type="subTitle"/>
          </p:nvPr>
        </p:nvSpPr>
        <p:spPr>
          <a:xfrm>
            <a:off x="839201" y="2389868"/>
            <a:ext cx="2459400" cy="71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111" name="Google Shape;111;p16"/>
          <p:cNvSpPr txBox="1"/>
          <p:nvPr>
            <p:ph idx="2" type="title"/>
          </p:nvPr>
        </p:nvSpPr>
        <p:spPr>
          <a:xfrm>
            <a:off x="5845528" y="2010025"/>
            <a:ext cx="26958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12" name="Google Shape;112;p16"/>
          <p:cNvSpPr txBox="1"/>
          <p:nvPr>
            <p:ph idx="3" type="subTitle"/>
          </p:nvPr>
        </p:nvSpPr>
        <p:spPr>
          <a:xfrm>
            <a:off x="5845522" y="2389875"/>
            <a:ext cx="24594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113" name="Google Shape;113;p16"/>
          <p:cNvSpPr txBox="1"/>
          <p:nvPr>
            <p:ph idx="4" type="title"/>
          </p:nvPr>
        </p:nvSpPr>
        <p:spPr>
          <a:xfrm>
            <a:off x="602672" y="3449699"/>
            <a:ext cx="2695800" cy="488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100"/>
              <a:buNone/>
              <a:defRPr sz="2100"/>
            </a:lvl1pPr>
            <a:lvl2pPr lvl="1" rtl="0" algn="r">
              <a:spcBef>
                <a:spcPts val="0"/>
              </a:spcBef>
              <a:spcAft>
                <a:spcPts val="0"/>
              </a:spcAft>
              <a:buSzPts val="3900"/>
              <a:buNone/>
              <a:defRPr sz="3900"/>
            </a:lvl2pPr>
            <a:lvl3pPr lvl="2" rtl="0" algn="r">
              <a:spcBef>
                <a:spcPts val="0"/>
              </a:spcBef>
              <a:spcAft>
                <a:spcPts val="0"/>
              </a:spcAft>
              <a:buSzPts val="3900"/>
              <a:buNone/>
              <a:defRPr sz="3900"/>
            </a:lvl3pPr>
            <a:lvl4pPr lvl="3" rtl="0" algn="r">
              <a:spcBef>
                <a:spcPts val="0"/>
              </a:spcBef>
              <a:spcAft>
                <a:spcPts val="0"/>
              </a:spcAft>
              <a:buSzPts val="3900"/>
              <a:buNone/>
              <a:defRPr sz="3900"/>
            </a:lvl4pPr>
            <a:lvl5pPr lvl="4" rtl="0" algn="r">
              <a:spcBef>
                <a:spcPts val="0"/>
              </a:spcBef>
              <a:spcAft>
                <a:spcPts val="0"/>
              </a:spcAft>
              <a:buSzPts val="3900"/>
              <a:buNone/>
              <a:defRPr sz="3900"/>
            </a:lvl5pPr>
            <a:lvl6pPr lvl="5" rtl="0" algn="r">
              <a:spcBef>
                <a:spcPts val="0"/>
              </a:spcBef>
              <a:spcAft>
                <a:spcPts val="0"/>
              </a:spcAft>
              <a:buSzPts val="3900"/>
              <a:buNone/>
              <a:defRPr sz="3900"/>
            </a:lvl6pPr>
            <a:lvl7pPr lvl="6" rtl="0" algn="r">
              <a:spcBef>
                <a:spcPts val="0"/>
              </a:spcBef>
              <a:spcAft>
                <a:spcPts val="0"/>
              </a:spcAft>
              <a:buSzPts val="3900"/>
              <a:buNone/>
              <a:defRPr sz="3900"/>
            </a:lvl7pPr>
            <a:lvl8pPr lvl="7" rtl="0" algn="r">
              <a:spcBef>
                <a:spcPts val="0"/>
              </a:spcBef>
              <a:spcAft>
                <a:spcPts val="0"/>
              </a:spcAft>
              <a:buSzPts val="3900"/>
              <a:buNone/>
              <a:defRPr sz="3900"/>
            </a:lvl8pPr>
            <a:lvl9pPr lvl="8" rtl="0" algn="r">
              <a:spcBef>
                <a:spcPts val="0"/>
              </a:spcBef>
              <a:spcAft>
                <a:spcPts val="0"/>
              </a:spcAft>
              <a:buSzPts val="3900"/>
              <a:buNone/>
              <a:defRPr sz="3900"/>
            </a:lvl9pPr>
          </a:lstStyle>
          <a:p/>
        </p:txBody>
      </p:sp>
      <p:sp>
        <p:nvSpPr>
          <p:cNvPr id="114" name="Google Shape;114;p16"/>
          <p:cNvSpPr txBox="1"/>
          <p:nvPr>
            <p:ph idx="5" type="subTitle"/>
          </p:nvPr>
        </p:nvSpPr>
        <p:spPr>
          <a:xfrm>
            <a:off x="839201" y="3838273"/>
            <a:ext cx="2459400" cy="71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400"/>
              <a:buNone/>
              <a:defRPr sz="1400">
                <a:solidFill>
                  <a:schemeClr val="dk2"/>
                </a:solidFill>
              </a:defRPr>
            </a:lvl1pPr>
            <a:lvl2pPr lvl="1" rtl="0" algn="r">
              <a:lnSpc>
                <a:spcPct val="100000"/>
              </a:lnSpc>
              <a:spcBef>
                <a:spcPts val="0"/>
              </a:spcBef>
              <a:spcAft>
                <a:spcPts val="0"/>
              </a:spcAft>
              <a:buClr>
                <a:schemeClr val="dk2"/>
              </a:buClr>
              <a:buSzPts val="1400"/>
              <a:buNone/>
              <a:defRPr>
                <a:solidFill>
                  <a:schemeClr val="dk2"/>
                </a:solidFill>
              </a:defRPr>
            </a:lvl2pPr>
            <a:lvl3pPr lvl="2" rtl="0" algn="r">
              <a:lnSpc>
                <a:spcPct val="100000"/>
              </a:lnSpc>
              <a:spcBef>
                <a:spcPts val="0"/>
              </a:spcBef>
              <a:spcAft>
                <a:spcPts val="0"/>
              </a:spcAft>
              <a:buClr>
                <a:schemeClr val="dk2"/>
              </a:buClr>
              <a:buSzPts val="1400"/>
              <a:buNone/>
              <a:defRPr>
                <a:solidFill>
                  <a:schemeClr val="dk2"/>
                </a:solidFill>
              </a:defRPr>
            </a:lvl3pPr>
            <a:lvl4pPr lvl="3" rtl="0" algn="r">
              <a:lnSpc>
                <a:spcPct val="100000"/>
              </a:lnSpc>
              <a:spcBef>
                <a:spcPts val="0"/>
              </a:spcBef>
              <a:spcAft>
                <a:spcPts val="0"/>
              </a:spcAft>
              <a:buClr>
                <a:schemeClr val="dk2"/>
              </a:buClr>
              <a:buSzPts val="1400"/>
              <a:buNone/>
              <a:defRPr>
                <a:solidFill>
                  <a:schemeClr val="dk2"/>
                </a:solidFill>
              </a:defRPr>
            </a:lvl4pPr>
            <a:lvl5pPr lvl="4" rtl="0" algn="r">
              <a:lnSpc>
                <a:spcPct val="100000"/>
              </a:lnSpc>
              <a:spcBef>
                <a:spcPts val="0"/>
              </a:spcBef>
              <a:spcAft>
                <a:spcPts val="0"/>
              </a:spcAft>
              <a:buClr>
                <a:schemeClr val="dk2"/>
              </a:buClr>
              <a:buSzPts val="1400"/>
              <a:buNone/>
              <a:defRPr>
                <a:solidFill>
                  <a:schemeClr val="dk2"/>
                </a:solidFill>
              </a:defRPr>
            </a:lvl5pPr>
            <a:lvl6pPr lvl="5" rtl="0" algn="r">
              <a:lnSpc>
                <a:spcPct val="100000"/>
              </a:lnSpc>
              <a:spcBef>
                <a:spcPts val="0"/>
              </a:spcBef>
              <a:spcAft>
                <a:spcPts val="0"/>
              </a:spcAft>
              <a:buClr>
                <a:schemeClr val="dk2"/>
              </a:buClr>
              <a:buSzPts val="1400"/>
              <a:buNone/>
              <a:defRPr>
                <a:solidFill>
                  <a:schemeClr val="dk2"/>
                </a:solidFill>
              </a:defRPr>
            </a:lvl6pPr>
            <a:lvl7pPr lvl="6" rtl="0" algn="r">
              <a:lnSpc>
                <a:spcPct val="100000"/>
              </a:lnSpc>
              <a:spcBef>
                <a:spcPts val="0"/>
              </a:spcBef>
              <a:spcAft>
                <a:spcPts val="0"/>
              </a:spcAft>
              <a:buClr>
                <a:schemeClr val="dk2"/>
              </a:buClr>
              <a:buSzPts val="1400"/>
              <a:buNone/>
              <a:defRPr>
                <a:solidFill>
                  <a:schemeClr val="dk2"/>
                </a:solidFill>
              </a:defRPr>
            </a:lvl7pPr>
            <a:lvl8pPr lvl="7" rtl="0" algn="r">
              <a:lnSpc>
                <a:spcPct val="100000"/>
              </a:lnSpc>
              <a:spcBef>
                <a:spcPts val="0"/>
              </a:spcBef>
              <a:spcAft>
                <a:spcPts val="0"/>
              </a:spcAft>
              <a:buClr>
                <a:schemeClr val="dk2"/>
              </a:buClr>
              <a:buSzPts val="1400"/>
              <a:buNone/>
              <a:defRPr>
                <a:solidFill>
                  <a:schemeClr val="dk2"/>
                </a:solidFill>
              </a:defRPr>
            </a:lvl8pPr>
            <a:lvl9pPr lvl="8" rtl="0" algn="r">
              <a:lnSpc>
                <a:spcPct val="100000"/>
              </a:lnSpc>
              <a:spcBef>
                <a:spcPts val="0"/>
              </a:spcBef>
              <a:spcAft>
                <a:spcPts val="0"/>
              </a:spcAft>
              <a:buClr>
                <a:schemeClr val="dk2"/>
              </a:buClr>
              <a:buSzPts val="1400"/>
              <a:buNone/>
              <a:defRPr>
                <a:solidFill>
                  <a:schemeClr val="dk2"/>
                </a:solidFill>
              </a:defRPr>
            </a:lvl9pPr>
          </a:lstStyle>
          <a:p/>
        </p:txBody>
      </p:sp>
      <p:sp>
        <p:nvSpPr>
          <p:cNvPr id="115" name="Google Shape;115;p16"/>
          <p:cNvSpPr txBox="1"/>
          <p:nvPr>
            <p:ph idx="6" type="title"/>
          </p:nvPr>
        </p:nvSpPr>
        <p:spPr>
          <a:xfrm>
            <a:off x="5845528" y="3449695"/>
            <a:ext cx="26958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100"/>
              <a:buNone/>
              <a:defRPr sz="21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p:txBody>
      </p:sp>
      <p:sp>
        <p:nvSpPr>
          <p:cNvPr id="116" name="Google Shape;116;p16"/>
          <p:cNvSpPr txBox="1"/>
          <p:nvPr>
            <p:ph idx="7" type="subTitle"/>
          </p:nvPr>
        </p:nvSpPr>
        <p:spPr>
          <a:xfrm>
            <a:off x="5845522" y="3838276"/>
            <a:ext cx="2459400" cy="71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sp>
        <p:nvSpPr>
          <p:cNvPr id="117" name="Google Shape;117;p16"/>
          <p:cNvSpPr txBox="1"/>
          <p:nvPr>
            <p:ph idx="8"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118" name="Google Shape;11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s">
  <p:cSld name="BIG_NUMBER_1">
    <p:spTree>
      <p:nvGrpSpPr>
        <p:cNvPr id="119" name="Shape 119"/>
        <p:cNvGrpSpPr/>
        <p:nvPr/>
      </p:nvGrpSpPr>
      <p:grpSpPr>
        <a:xfrm>
          <a:off x="0" y="0"/>
          <a:ext cx="0" cy="0"/>
          <a:chOff x="0" y="0"/>
          <a:chExt cx="0" cy="0"/>
        </a:xfrm>
      </p:grpSpPr>
      <p:pic>
        <p:nvPicPr>
          <p:cNvPr id="120" name="Google Shape;120;p17"/>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21" name="Google Shape;121;p17"/>
          <p:cNvPicPr preferRelativeResize="0"/>
          <p:nvPr/>
        </p:nvPicPr>
        <p:blipFill rotWithShape="1">
          <a:blip r:embed="rId3">
            <a:alphaModFix/>
          </a:blip>
          <a:srcRect b="61089" l="0" r="0" t="0"/>
          <a:stretch/>
        </p:blipFill>
        <p:spPr>
          <a:xfrm rot="635655">
            <a:off x="1848552" y="3058534"/>
            <a:ext cx="2068426" cy="1772790"/>
          </a:xfrm>
          <a:prstGeom prst="rect">
            <a:avLst/>
          </a:prstGeom>
          <a:noFill/>
          <a:ln>
            <a:noFill/>
          </a:ln>
        </p:spPr>
      </p:pic>
      <p:pic>
        <p:nvPicPr>
          <p:cNvPr id="122" name="Google Shape;122;p17"/>
          <p:cNvPicPr preferRelativeResize="0"/>
          <p:nvPr/>
        </p:nvPicPr>
        <p:blipFill rotWithShape="1">
          <a:blip r:embed="rId3">
            <a:alphaModFix/>
          </a:blip>
          <a:srcRect b="61089" l="0" r="0" t="0"/>
          <a:stretch/>
        </p:blipFill>
        <p:spPr>
          <a:xfrm rot="1903775">
            <a:off x="6763976" y="866659"/>
            <a:ext cx="2068425" cy="1772790"/>
          </a:xfrm>
          <a:prstGeom prst="rect">
            <a:avLst/>
          </a:prstGeom>
          <a:noFill/>
          <a:ln>
            <a:noFill/>
          </a:ln>
        </p:spPr>
      </p:pic>
      <p:pic>
        <p:nvPicPr>
          <p:cNvPr id="123" name="Google Shape;123;p17"/>
          <p:cNvPicPr preferRelativeResize="0"/>
          <p:nvPr/>
        </p:nvPicPr>
        <p:blipFill rotWithShape="1">
          <a:blip r:embed="rId4">
            <a:alphaModFix/>
          </a:blip>
          <a:srcRect b="6838" l="0" r="1545" t="0"/>
          <a:stretch/>
        </p:blipFill>
        <p:spPr>
          <a:xfrm>
            <a:off x="129175" y="134900"/>
            <a:ext cx="8374226" cy="4873724"/>
          </a:xfrm>
          <a:prstGeom prst="rect">
            <a:avLst/>
          </a:prstGeom>
          <a:noFill/>
          <a:ln>
            <a:noFill/>
          </a:ln>
        </p:spPr>
      </p:pic>
      <p:sp>
        <p:nvSpPr>
          <p:cNvPr id="124" name="Google Shape;124;p17"/>
          <p:cNvSpPr txBox="1"/>
          <p:nvPr>
            <p:ph hasCustomPrompt="1" type="title"/>
          </p:nvPr>
        </p:nvSpPr>
        <p:spPr>
          <a:xfrm>
            <a:off x="130145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5" name="Google Shape;125;p17"/>
          <p:cNvSpPr txBox="1"/>
          <p:nvPr>
            <p:ph idx="1" type="subTitle"/>
          </p:nvPr>
        </p:nvSpPr>
        <p:spPr>
          <a:xfrm>
            <a:off x="130145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26" name="Google Shape;126;p17"/>
          <p:cNvSpPr txBox="1"/>
          <p:nvPr>
            <p:ph hasCustomPrompt="1" idx="2" type="title"/>
          </p:nvPr>
        </p:nvSpPr>
        <p:spPr>
          <a:xfrm>
            <a:off x="352140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7" name="Google Shape;127;p17"/>
          <p:cNvSpPr txBox="1"/>
          <p:nvPr>
            <p:ph idx="3" type="subTitle"/>
          </p:nvPr>
        </p:nvSpPr>
        <p:spPr>
          <a:xfrm>
            <a:off x="352140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28" name="Google Shape;128;p17"/>
          <p:cNvSpPr txBox="1"/>
          <p:nvPr>
            <p:ph hasCustomPrompt="1" idx="4" type="title"/>
          </p:nvPr>
        </p:nvSpPr>
        <p:spPr>
          <a:xfrm>
            <a:off x="5741350" y="2719788"/>
            <a:ext cx="2101200" cy="66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200"/>
              <a:buNone/>
              <a:defRPr b="0" sz="4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9" name="Google Shape;129;p17"/>
          <p:cNvSpPr txBox="1"/>
          <p:nvPr>
            <p:ph idx="5" type="subTitle"/>
          </p:nvPr>
        </p:nvSpPr>
        <p:spPr>
          <a:xfrm>
            <a:off x="5741350" y="3383388"/>
            <a:ext cx="2101200" cy="71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30" name="Google Shape;130;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_1_2">
    <p:spTree>
      <p:nvGrpSpPr>
        <p:cNvPr id="131" name="Shape 131"/>
        <p:cNvGrpSpPr/>
        <p:nvPr/>
      </p:nvGrpSpPr>
      <p:grpSpPr>
        <a:xfrm>
          <a:off x="0" y="0"/>
          <a:ext cx="0" cy="0"/>
          <a:chOff x="0" y="0"/>
          <a:chExt cx="0" cy="0"/>
        </a:xfrm>
      </p:grpSpPr>
      <p:pic>
        <p:nvPicPr>
          <p:cNvPr id="132" name="Google Shape;132;p18"/>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33" name="Google Shape;133;p18"/>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34" name="Google Shape;134;p18"/>
          <p:cNvSpPr txBox="1"/>
          <p:nvPr>
            <p:ph type="title"/>
          </p:nvPr>
        </p:nvSpPr>
        <p:spPr>
          <a:xfrm>
            <a:off x="6166050" y="1183210"/>
            <a:ext cx="21402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5" name="Google Shape;135;p18"/>
          <p:cNvSpPr txBox="1"/>
          <p:nvPr>
            <p:ph idx="1" type="subTitle"/>
          </p:nvPr>
        </p:nvSpPr>
        <p:spPr>
          <a:xfrm>
            <a:off x="6166050" y="1620375"/>
            <a:ext cx="2140200" cy="92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136" name="Google Shape;136;p18"/>
          <p:cNvSpPr txBox="1"/>
          <p:nvPr>
            <p:ph idx="2" type="title"/>
          </p:nvPr>
        </p:nvSpPr>
        <p:spPr>
          <a:xfrm>
            <a:off x="6166040" y="2678335"/>
            <a:ext cx="2140200" cy="4884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7" name="Google Shape;137;p18"/>
          <p:cNvSpPr txBox="1"/>
          <p:nvPr>
            <p:ph idx="3" type="subTitle"/>
          </p:nvPr>
        </p:nvSpPr>
        <p:spPr>
          <a:xfrm>
            <a:off x="6166050" y="3115508"/>
            <a:ext cx="2140200" cy="92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p:txBody>
      </p:sp>
      <p:sp>
        <p:nvSpPr>
          <p:cNvPr id="138" name="Google Shape;138;p18"/>
          <p:cNvSpPr txBox="1"/>
          <p:nvPr>
            <p:ph idx="4" type="title"/>
          </p:nvPr>
        </p:nvSpPr>
        <p:spPr>
          <a:xfrm>
            <a:off x="1002325" y="711175"/>
            <a:ext cx="2666700" cy="1166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139" name="Google Shape;139;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APTION_ONLY_1">
    <p:spTree>
      <p:nvGrpSpPr>
        <p:cNvPr id="140" name="Shape 140"/>
        <p:cNvGrpSpPr/>
        <p:nvPr/>
      </p:nvGrpSpPr>
      <p:grpSpPr>
        <a:xfrm>
          <a:off x="0" y="0"/>
          <a:ext cx="0" cy="0"/>
          <a:chOff x="0" y="0"/>
          <a:chExt cx="0" cy="0"/>
        </a:xfrm>
      </p:grpSpPr>
      <p:pic>
        <p:nvPicPr>
          <p:cNvPr id="141" name="Google Shape;141;p19"/>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42" name="Google Shape;142;p1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43" name="Google Shape;143;p19"/>
          <p:cNvSpPr txBox="1"/>
          <p:nvPr>
            <p:ph type="title"/>
          </p:nvPr>
        </p:nvSpPr>
        <p:spPr>
          <a:xfrm>
            <a:off x="907470" y="2765032"/>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144" name="Google Shape;144;p19"/>
          <p:cNvSpPr txBox="1"/>
          <p:nvPr>
            <p:ph idx="1" type="subTitle"/>
          </p:nvPr>
        </p:nvSpPr>
        <p:spPr>
          <a:xfrm>
            <a:off x="1137850" y="3229817"/>
            <a:ext cx="2457000" cy="116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45" name="Google Shape;145;p19"/>
          <p:cNvSpPr txBox="1"/>
          <p:nvPr>
            <p:ph idx="2" type="title"/>
          </p:nvPr>
        </p:nvSpPr>
        <p:spPr>
          <a:xfrm>
            <a:off x="5318730" y="2765032"/>
            <a:ext cx="291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100"/>
              <a:buNone/>
              <a:defRPr sz="2100"/>
            </a:lvl1pPr>
            <a:lvl2pPr lvl="1" rtl="0" algn="ctr">
              <a:spcBef>
                <a:spcPts val="0"/>
              </a:spcBef>
              <a:spcAft>
                <a:spcPts val="0"/>
              </a:spcAft>
              <a:buSzPts val="3900"/>
              <a:buNone/>
              <a:defRPr sz="3900"/>
            </a:lvl2pPr>
            <a:lvl3pPr lvl="2" rtl="0" algn="ctr">
              <a:spcBef>
                <a:spcPts val="0"/>
              </a:spcBef>
              <a:spcAft>
                <a:spcPts val="0"/>
              </a:spcAft>
              <a:buSzPts val="3900"/>
              <a:buNone/>
              <a:defRPr sz="3900"/>
            </a:lvl3pPr>
            <a:lvl4pPr lvl="3" rtl="0" algn="ctr">
              <a:spcBef>
                <a:spcPts val="0"/>
              </a:spcBef>
              <a:spcAft>
                <a:spcPts val="0"/>
              </a:spcAft>
              <a:buSzPts val="3900"/>
              <a:buNone/>
              <a:defRPr sz="3900"/>
            </a:lvl4pPr>
            <a:lvl5pPr lvl="4" rtl="0" algn="ctr">
              <a:spcBef>
                <a:spcPts val="0"/>
              </a:spcBef>
              <a:spcAft>
                <a:spcPts val="0"/>
              </a:spcAft>
              <a:buSzPts val="3900"/>
              <a:buNone/>
              <a:defRPr sz="3900"/>
            </a:lvl5pPr>
            <a:lvl6pPr lvl="5" rtl="0" algn="ctr">
              <a:spcBef>
                <a:spcPts val="0"/>
              </a:spcBef>
              <a:spcAft>
                <a:spcPts val="0"/>
              </a:spcAft>
              <a:buSzPts val="3900"/>
              <a:buNone/>
              <a:defRPr sz="3900"/>
            </a:lvl6pPr>
            <a:lvl7pPr lvl="6" rtl="0" algn="ctr">
              <a:spcBef>
                <a:spcPts val="0"/>
              </a:spcBef>
              <a:spcAft>
                <a:spcPts val="0"/>
              </a:spcAft>
              <a:buSzPts val="3900"/>
              <a:buNone/>
              <a:defRPr sz="3900"/>
            </a:lvl7pPr>
            <a:lvl8pPr lvl="7" rtl="0" algn="ctr">
              <a:spcBef>
                <a:spcPts val="0"/>
              </a:spcBef>
              <a:spcAft>
                <a:spcPts val="0"/>
              </a:spcAft>
              <a:buSzPts val="3900"/>
              <a:buNone/>
              <a:defRPr sz="3900"/>
            </a:lvl8pPr>
            <a:lvl9pPr lvl="8" rtl="0" algn="ctr">
              <a:spcBef>
                <a:spcPts val="0"/>
              </a:spcBef>
              <a:spcAft>
                <a:spcPts val="0"/>
              </a:spcAft>
              <a:buSzPts val="3900"/>
              <a:buNone/>
              <a:defRPr sz="3900"/>
            </a:lvl9pPr>
          </a:lstStyle>
          <a:p/>
        </p:txBody>
      </p:sp>
      <p:sp>
        <p:nvSpPr>
          <p:cNvPr id="146" name="Google Shape;146;p19"/>
          <p:cNvSpPr txBox="1"/>
          <p:nvPr>
            <p:ph idx="3" type="subTitle"/>
          </p:nvPr>
        </p:nvSpPr>
        <p:spPr>
          <a:xfrm>
            <a:off x="5549120" y="3229817"/>
            <a:ext cx="2457000" cy="116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47" name="Google Shape;147;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BIG_NUMBER_1_1">
    <p:spTree>
      <p:nvGrpSpPr>
        <p:cNvPr id="148" name="Shape 148"/>
        <p:cNvGrpSpPr/>
        <p:nvPr/>
      </p:nvGrpSpPr>
      <p:grpSpPr>
        <a:xfrm>
          <a:off x="0" y="0"/>
          <a:ext cx="0" cy="0"/>
          <a:chOff x="0" y="0"/>
          <a:chExt cx="0" cy="0"/>
        </a:xfrm>
      </p:grpSpPr>
      <p:pic>
        <p:nvPicPr>
          <p:cNvPr id="149" name="Google Shape;149;p20"/>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50" name="Google Shape;150;p20"/>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151" name="Google Shape;151;p20"/>
          <p:cNvSpPr txBox="1"/>
          <p:nvPr>
            <p:ph type="title"/>
          </p:nvPr>
        </p:nvSpPr>
        <p:spPr>
          <a:xfrm>
            <a:off x="2308050" y="711175"/>
            <a:ext cx="45279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152" name="Google Shape;152;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9" name="Google Shape;19;p3"/>
          <p:cNvPicPr preferRelativeResize="0"/>
          <p:nvPr/>
        </p:nvPicPr>
        <p:blipFill>
          <a:blip r:embed="rId3">
            <a:alphaModFix/>
          </a:blip>
          <a:stretch>
            <a:fillRect/>
          </a:stretch>
        </p:blipFill>
        <p:spPr>
          <a:xfrm>
            <a:off x="1874151" y="447699"/>
            <a:ext cx="5395700" cy="4248101"/>
          </a:xfrm>
          <a:prstGeom prst="rect">
            <a:avLst/>
          </a:prstGeom>
          <a:noFill/>
          <a:ln>
            <a:noFill/>
          </a:ln>
          <a:effectLst>
            <a:outerShdw blurRad="57150" rotWithShape="0" algn="bl" dir="5400000" dist="19050">
              <a:srgbClr val="000000">
                <a:alpha val="50000"/>
              </a:srgbClr>
            </a:outerShdw>
          </a:effectLst>
        </p:spPr>
      </p:pic>
      <p:sp>
        <p:nvSpPr>
          <p:cNvPr id="20" name="Google Shape;20;p3"/>
          <p:cNvSpPr txBox="1"/>
          <p:nvPr>
            <p:ph type="title"/>
          </p:nvPr>
        </p:nvSpPr>
        <p:spPr>
          <a:xfrm>
            <a:off x="2673000" y="2550900"/>
            <a:ext cx="3798000" cy="815700"/>
          </a:xfrm>
          <a:prstGeom prst="rect">
            <a:avLst/>
          </a:prstGeom>
        </p:spPr>
        <p:txBody>
          <a:bodyPr anchorCtr="0" anchor="t"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21" name="Google Shape;21;p3"/>
          <p:cNvSpPr txBox="1"/>
          <p:nvPr>
            <p:ph idx="1" type="subTitle"/>
          </p:nvPr>
        </p:nvSpPr>
        <p:spPr>
          <a:xfrm>
            <a:off x="2937741" y="3307350"/>
            <a:ext cx="3268500" cy="7926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1600"/>
              <a:buNone/>
              <a:defRPr sz="1600">
                <a:solidFill>
                  <a:schemeClr val="dk2"/>
                </a:solidFill>
              </a:defRPr>
            </a:lvl1pPr>
            <a:lvl2pPr lvl="1"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2pPr>
            <a:lvl3pPr lvl="2"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3pPr>
            <a:lvl4pPr lvl="3"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4pPr>
            <a:lvl5pPr lvl="4"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5pPr>
            <a:lvl6pPr lvl="5"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6pPr>
            <a:lvl7pPr lvl="6"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7pPr>
            <a:lvl8pPr lvl="7"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8pPr>
            <a:lvl9pPr lvl="8" rtl="0" algn="ctr">
              <a:lnSpc>
                <a:spcPct val="90000"/>
              </a:lnSpc>
              <a:spcBef>
                <a:spcPts val="0"/>
              </a:spcBef>
              <a:spcAft>
                <a:spcPts val="0"/>
              </a:spcAft>
              <a:buClr>
                <a:srgbClr val="0B5394"/>
              </a:buClr>
              <a:buSzPts val="1800"/>
              <a:buFont typeface="Coming Soon"/>
              <a:buNone/>
              <a:defRPr b="1" sz="1800">
                <a:solidFill>
                  <a:srgbClr val="0B5394"/>
                </a:solidFill>
                <a:latin typeface="Coming Soon"/>
                <a:ea typeface="Coming Soon"/>
                <a:cs typeface="Coming Soon"/>
                <a:sym typeface="Coming Soon"/>
              </a:defRPr>
            </a:lvl9pPr>
          </a:lstStyle>
          <a:p/>
        </p:txBody>
      </p:sp>
      <p:sp>
        <p:nvSpPr>
          <p:cNvPr id="22" name="Google Shape;22;p3"/>
          <p:cNvSpPr txBox="1"/>
          <p:nvPr>
            <p:ph hasCustomPrompt="1" idx="2" type="title"/>
          </p:nvPr>
        </p:nvSpPr>
        <p:spPr>
          <a:xfrm>
            <a:off x="3778200" y="1403800"/>
            <a:ext cx="1587600" cy="100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95959"/>
              </a:buClr>
              <a:buSzPts val="4800"/>
              <a:buNone/>
              <a:defRPr b="0" sz="4800">
                <a:solidFill>
                  <a:srgbClr val="595959"/>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a:r>
              <a:t>xx%</a:t>
            </a:r>
          </a:p>
        </p:txBody>
      </p:sp>
      <p:sp>
        <p:nvSpPr>
          <p:cNvPr id="23" name="Google Shape;23;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BIG_NUMBER_1_1_1">
    <p:spTree>
      <p:nvGrpSpPr>
        <p:cNvPr id="153" name="Shape 153"/>
        <p:cNvGrpSpPr/>
        <p:nvPr/>
      </p:nvGrpSpPr>
      <p:grpSpPr>
        <a:xfrm>
          <a:off x="0" y="0"/>
          <a:ext cx="0" cy="0"/>
          <a:chOff x="0" y="0"/>
          <a:chExt cx="0" cy="0"/>
        </a:xfrm>
      </p:grpSpPr>
      <p:pic>
        <p:nvPicPr>
          <p:cNvPr id="154" name="Google Shape;154;p21"/>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55" name="Google Shape;155;p21"/>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156" name="Google Shape;156;p21"/>
          <p:cNvSpPr txBox="1"/>
          <p:nvPr>
            <p:ph type="title"/>
          </p:nvPr>
        </p:nvSpPr>
        <p:spPr>
          <a:xfrm>
            <a:off x="2308050" y="711175"/>
            <a:ext cx="45279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157" name="Google Shape;157;p21"/>
          <p:cNvSpPr txBox="1"/>
          <p:nvPr>
            <p:ph idx="2" type="title"/>
          </p:nvPr>
        </p:nvSpPr>
        <p:spPr>
          <a:xfrm>
            <a:off x="1664325"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58" name="Google Shape;158;p21"/>
          <p:cNvSpPr txBox="1"/>
          <p:nvPr>
            <p:ph idx="1" type="subTitle"/>
          </p:nvPr>
        </p:nvSpPr>
        <p:spPr>
          <a:xfrm>
            <a:off x="1664334"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59" name="Google Shape;159;p21"/>
          <p:cNvSpPr txBox="1"/>
          <p:nvPr>
            <p:ph idx="3" type="title"/>
          </p:nvPr>
        </p:nvSpPr>
        <p:spPr>
          <a:xfrm>
            <a:off x="3817459"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0" name="Google Shape;160;p21"/>
          <p:cNvSpPr txBox="1"/>
          <p:nvPr>
            <p:ph idx="4" type="subTitle"/>
          </p:nvPr>
        </p:nvSpPr>
        <p:spPr>
          <a:xfrm>
            <a:off x="3817468"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61" name="Google Shape;161;p21"/>
          <p:cNvSpPr txBox="1"/>
          <p:nvPr>
            <p:ph idx="5" type="title"/>
          </p:nvPr>
        </p:nvSpPr>
        <p:spPr>
          <a:xfrm>
            <a:off x="5970592" y="17872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2" name="Google Shape;162;p21"/>
          <p:cNvSpPr txBox="1"/>
          <p:nvPr>
            <p:ph idx="6" type="subTitle"/>
          </p:nvPr>
        </p:nvSpPr>
        <p:spPr>
          <a:xfrm>
            <a:off x="5970602" y="21481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63" name="Google Shape;163;p21"/>
          <p:cNvSpPr txBox="1"/>
          <p:nvPr>
            <p:ph idx="7" type="title"/>
          </p:nvPr>
        </p:nvSpPr>
        <p:spPr>
          <a:xfrm>
            <a:off x="1664325"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4" name="Google Shape;164;p21"/>
          <p:cNvSpPr txBox="1"/>
          <p:nvPr>
            <p:ph idx="8" type="subTitle"/>
          </p:nvPr>
        </p:nvSpPr>
        <p:spPr>
          <a:xfrm>
            <a:off x="1664334"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65" name="Google Shape;165;p21"/>
          <p:cNvSpPr txBox="1"/>
          <p:nvPr>
            <p:ph idx="9" type="title"/>
          </p:nvPr>
        </p:nvSpPr>
        <p:spPr>
          <a:xfrm>
            <a:off x="3817459"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6" name="Google Shape;166;p21"/>
          <p:cNvSpPr txBox="1"/>
          <p:nvPr>
            <p:ph idx="13" type="subTitle"/>
          </p:nvPr>
        </p:nvSpPr>
        <p:spPr>
          <a:xfrm>
            <a:off x="3817468"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67" name="Google Shape;167;p21"/>
          <p:cNvSpPr txBox="1"/>
          <p:nvPr>
            <p:ph idx="14" type="title"/>
          </p:nvPr>
        </p:nvSpPr>
        <p:spPr>
          <a:xfrm>
            <a:off x="5970592" y="3201025"/>
            <a:ext cx="1908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68" name="Google Shape;168;p21"/>
          <p:cNvSpPr txBox="1"/>
          <p:nvPr>
            <p:ph idx="15" type="subTitle"/>
          </p:nvPr>
        </p:nvSpPr>
        <p:spPr>
          <a:xfrm>
            <a:off x="5970602" y="3561998"/>
            <a:ext cx="1908900" cy="67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sz="1400">
                <a:solidFill>
                  <a:schemeClr val="dk2"/>
                </a:solidFill>
              </a:defRPr>
            </a:lvl1pPr>
            <a:lvl2pPr lvl="1" rtl="0" algn="ctr">
              <a:lnSpc>
                <a:spcPct val="100000"/>
              </a:lnSpc>
              <a:spcBef>
                <a:spcPts val="0"/>
              </a:spcBef>
              <a:spcAft>
                <a:spcPts val="0"/>
              </a:spcAft>
              <a:buClr>
                <a:schemeClr val="dk2"/>
              </a:buClr>
              <a:buSzPts val="1400"/>
              <a:buNone/>
              <a:defRPr>
                <a:solidFill>
                  <a:schemeClr val="dk2"/>
                </a:solidFill>
              </a:defRPr>
            </a:lvl2pPr>
            <a:lvl3pPr lvl="2" rtl="0" algn="ctr">
              <a:lnSpc>
                <a:spcPct val="100000"/>
              </a:lnSpc>
              <a:spcBef>
                <a:spcPts val="0"/>
              </a:spcBef>
              <a:spcAft>
                <a:spcPts val="0"/>
              </a:spcAft>
              <a:buClr>
                <a:schemeClr val="dk2"/>
              </a:buClr>
              <a:buSzPts val="1400"/>
              <a:buNone/>
              <a:defRPr>
                <a:solidFill>
                  <a:schemeClr val="dk2"/>
                </a:solidFill>
              </a:defRPr>
            </a:lvl3pPr>
            <a:lvl4pPr lvl="3" rtl="0" algn="ctr">
              <a:lnSpc>
                <a:spcPct val="100000"/>
              </a:lnSpc>
              <a:spcBef>
                <a:spcPts val="0"/>
              </a:spcBef>
              <a:spcAft>
                <a:spcPts val="0"/>
              </a:spcAft>
              <a:buClr>
                <a:schemeClr val="dk2"/>
              </a:buClr>
              <a:buSzPts val="1400"/>
              <a:buNone/>
              <a:defRPr>
                <a:solidFill>
                  <a:schemeClr val="dk2"/>
                </a:solidFill>
              </a:defRPr>
            </a:lvl4pPr>
            <a:lvl5pPr lvl="4" rtl="0" algn="ctr">
              <a:lnSpc>
                <a:spcPct val="100000"/>
              </a:lnSpc>
              <a:spcBef>
                <a:spcPts val="0"/>
              </a:spcBef>
              <a:spcAft>
                <a:spcPts val="0"/>
              </a:spcAft>
              <a:buClr>
                <a:schemeClr val="dk2"/>
              </a:buClr>
              <a:buSzPts val="1400"/>
              <a:buNone/>
              <a:defRPr>
                <a:solidFill>
                  <a:schemeClr val="dk2"/>
                </a:solidFill>
              </a:defRPr>
            </a:lvl5pPr>
            <a:lvl6pPr lvl="5" rtl="0" algn="ctr">
              <a:lnSpc>
                <a:spcPct val="100000"/>
              </a:lnSpc>
              <a:spcBef>
                <a:spcPts val="0"/>
              </a:spcBef>
              <a:spcAft>
                <a:spcPts val="0"/>
              </a:spcAft>
              <a:buClr>
                <a:schemeClr val="dk2"/>
              </a:buClr>
              <a:buSzPts val="1400"/>
              <a:buNone/>
              <a:defRPr>
                <a:solidFill>
                  <a:schemeClr val="dk2"/>
                </a:solidFill>
              </a:defRPr>
            </a:lvl6pPr>
            <a:lvl7pPr lvl="6" rtl="0" algn="ctr">
              <a:lnSpc>
                <a:spcPct val="100000"/>
              </a:lnSpc>
              <a:spcBef>
                <a:spcPts val="0"/>
              </a:spcBef>
              <a:spcAft>
                <a:spcPts val="0"/>
              </a:spcAft>
              <a:buClr>
                <a:schemeClr val="dk2"/>
              </a:buClr>
              <a:buSzPts val="1400"/>
              <a:buNone/>
              <a:defRPr>
                <a:solidFill>
                  <a:schemeClr val="dk2"/>
                </a:solidFill>
              </a:defRPr>
            </a:lvl7pPr>
            <a:lvl8pPr lvl="7" rtl="0" algn="ctr">
              <a:lnSpc>
                <a:spcPct val="100000"/>
              </a:lnSpc>
              <a:spcBef>
                <a:spcPts val="0"/>
              </a:spcBef>
              <a:spcAft>
                <a:spcPts val="0"/>
              </a:spcAft>
              <a:buClr>
                <a:schemeClr val="dk2"/>
              </a:buClr>
              <a:buSzPts val="1400"/>
              <a:buNone/>
              <a:defRPr>
                <a:solidFill>
                  <a:schemeClr val="dk2"/>
                </a:solidFill>
              </a:defRPr>
            </a:lvl8pPr>
            <a:lvl9pPr lvl="8" rtl="0" algn="ctr">
              <a:lnSpc>
                <a:spcPct val="100000"/>
              </a:lnSpc>
              <a:spcBef>
                <a:spcPts val="0"/>
              </a:spcBef>
              <a:spcAft>
                <a:spcPts val="0"/>
              </a:spcAft>
              <a:buClr>
                <a:schemeClr val="dk2"/>
              </a:buClr>
              <a:buSzPts val="1400"/>
              <a:buNone/>
              <a:defRPr>
                <a:solidFill>
                  <a:schemeClr val="dk2"/>
                </a:solidFill>
              </a:defRPr>
            </a:lvl9pPr>
          </a:lstStyle>
          <a:p/>
        </p:txBody>
      </p:sp>
      <p:sp>
        <p:nvSpPr>
          <p:cNvPr id="169" name="Google Shape;169;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TITLE_AND_DESCRIPTION_1_1_3">
    <p:spTree>
      <p:nvGrpSpPr>
        <p:cNvPr id="170" name="Shape 170"/>
        <p:cNvGrpSpPr/>
        <p:nvPr/>
      </p:nvGrpSpPr>
      <p:grpSpPr>
        <a:xfrm>
          <a:off x="0" y="0"/>
          <a:ext cx="0" cy="0"/>
          <a:chOff x="0" y="0"/>
          <a:chExt cx="0" cy="0"/>
        </a:xfrm>
      </p:grpSpPr>
      <p:pic>
        <p:nvPicPr>
          <p:cNvPr id="171" name="Google Shape;171;p22"/>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72" name="Google Shape;172;p22"/>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73" name="Google Shape;173;p22"/>
          <p:cNvSpPr txBox="1"/>
          <p:nvPr>
            <p:ph type="title"/>
          </p:nvPr>
        </p:nvSpPr>
        <p:spPr>
          <a:xfrm>
            <a:off x="1041650" y="1003422"/>
            <a:ext cx="2802600" cy="722400"/>
          </a:xfrm>
          <a:prstGeom prst="rect">
            <a:avLst/>
          </a:prstGeom>
        </p:spPr>
        <p:txBody>
          <a:bodyPr anchorCtr="0" anchor="b" bIns="91425" lIns="91425" spcFirstLastPara="1" rIns="91425" wrap="square" tIns="91425">
            <a:noAutofit/>
          </a:bodyPr>
          <a:lstStyle>
            <a:lvl1pPr lvl="0" rtl="0">
              <a:lnSpc>
                <a:spcPct val="80000"/>
              </a:lnSpc>
              <a:spcBef>
                <a:spcPts val="0"/>
              </a:spcBef>
              <a:spcAft>
                <a:spcPts val="0"/>
              </a:spcAft>
              <a:buSzPts val="4800"/>
              <a:buNone/>
              <a:defRPr sz="4800"/>
            </a:lvl1pPr>
            <a:lvl2pPr lvl="1" rtl="0">
              <a:lnSpc>
                <a:spcPct val="80000"/>
              </a:lnSpc>
              <a:spcBef>
                <a:spcPts val="0"/>
              </a:spcBef>
              <a:spcAft>
                <a:spcPts val="0"/>
              </a:spcAft>
              <a:buSzPts val="4800"/>
              <a:buNone/>
              <a:defRPr sz="4800"/>
            </a:lvl2pPr>
            <a:lvl3pPr lvl="2" rtl="0">
              <a:lnSpc>
                <a:spcPct val="80000"/>
              </a:lnSpc>
              <a:spcBef>
                <a:spcPts val="0"/>
              </a:spcBef>
              <a:spcAft>
                <a:spcPts val="0"/>
              </a:spcAft>
              <a:buSzPts val="4800"/>
              <a:buNone/>
              <a:defRPr sz="4800"/>
            </a:lvl3pPr>
            <a:lvl4pPr lvl="3" rtl="0">
              <a:lnSpc>
                <a:spcPct val="80000"/>
              </a:lnSpc>
              <a:spcBef>
                <a:spcPts val="0"/>
              </a:spcBef>
              <a:spcAft>
                <a:spcPts val="0"/>
              </a:spcAft>
              <a:buSzPts val="4800"/>
              <a:buNone/>
              <a:defRPr sz="4800"/>
            </a:lvl4pPr>
            <a:lvl5pPr lvl="4" rtl="0">
              <a:lnSpc>
                <a:spcPct val="80000"/>
              </a:lnSpc>
              <a:spcBef>
                <a:spcPts val="0"/>
              </a:spcBef>
              <a:spcAft>
                <a:spcPts val="0"/>
              </a:spcAft>
              <a:buSzPts val="4800"/>
              <a:buNone/>
              <a:defRPr sz="4800"/>
            </a:lvl5pPr>
            <a:lvl6pPr lvl="5" rtl="0">
              <a:lnSpc>
                <a:spcPct val="80000"/>
              </a:lnSpc>
              <a:spcBef>
                <a:spcPts val="0"/>
              </a:spcBef>
              <a:spcAft>
                <a:spcPts val="0"/>
              </a:spcAft>
              <a:buSzPts val="4800"/>
              <a:buNone/>
              <a:defRPr sz="4800"/>
            </a:lvl6pPr>
            <a:lvl7pPr lvl="6" rtl="0">
              <a:lnSpc>
                <a:spcPct val="80000"/>
              </a:lnSpc>
              <a:spcBef>
                <a:spcPts val="0"/>
              </a:spcBef>
              <a:spcAft>
                <a:spcPts val="0"/>
              </a:spcAft>
              <a:buSzPts val="4800"/>
              <a:buNone/>
              <a:defRPr sz="4800"/>
            </a:lvl7pPr>
            <a:lvl8pPr lvl="7" rtl="0">
              <a:lnSpc>
                <a:spcPct val="80000"/>
              </a:lnSpc>
              <a:spcBef>
                <a:spcPts val="0"/>
              </a:spcBef>
              <a:spcAft>
                <a:spcPts val="0"/>
              </a:spcAft>
              <a:buSzPts val="4800"/>
              <a:buNone/>
              <a:defRPr sz="4800"/>
            </a:lvl8pPr>
            <a:lvl9pPr lvl="8" rtl="0">
              <a:lnSpc>
                <a:spcPct val="80000"/>
              </a:lnSpc>
              <a:spcBef>
                <a:spcPts val="0"/>
              </a:spcBef>
              <a:spcAft>
                <a:spcPts val="0"/>
              </a:spcAft>
              <a:buSzPts val="4800"/>
              <a:buNone/>
              <a:defRPr sz="4800"/>
            </a:lvl9pPr>
          </a:lstStyle>
          <a:p/>
        </p:txBody>
      </p:sp>
      <p:sp>
        <p:nvSpPr>
          <p:cNvPr id="174" name="Google Shape;174;p22"/>
          <p:cNvSpPr txBox="1"/>
          <p:nvPr>
            <p:ph idx="1" type="subTitle"/>
          </p:nvPr>
        </p:nvSpPr>
        <p:spPr>
          <a:xfrm>
            <a:off x="1058450" y="1757352"/>
            <a:ext cx="2769000" cy="13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p:txBody>
      </p:sp>
      <p:pic>
        <p:nvPicPr>
          <p:cNvPr id="175" name="Google Shape;175;p22"/>
          <p:cNvPicPr preferRelativeResize="0"/>
          <p:nvPr/>
        </p:nvPicPr>
        <p:blipFill>
          <a:blip r:embed="rId4">
            <a:alphaModFix/>
          </a:blip>
          <a:stretch>
            <a:fillRect/>
          </a:stretch>
        </p:blipFill>
        <p:spPr>
          <a:xfrm rot="-405240">
            <a:off x="6284102" y="2385388"/>
            <a:ext cx="1961516" cy="2293291"/>
          </a:xfrm>
          <a:prstGeom prst="rect">
            <a:avLst/>
          </a:prstGeom>
          <a:noFill/>
          <a:ln>
            <a:noFill/>
          </a:ln>
        </p:spPr>
      </p:pic>
      <p:pic>
        <p:nvPicPr>
          <p:cNvPr id="176" name="Google Shape;176;p22"/>
          <p:cNvPicPr preferRelativeResize="0"/>
          <p:nvPr/>
        </p:nvPicPr>
        <p:blipFill>
          <a:blip r:embed="rId4">
            <a:alphaModFix/>
          </a:blip>
          <a:stretch>
            <a:fillRect/>
          </a:stretch>
        </p:blipFill>
        <p:spPr>
          <a:xfrm rot="417625">
            <a:off x="4378962" y="1324630"/>
            <a:ext cx="2803901" cy="2815133"/>
          </a:xfrm>
          <a:prstGeom prst="rect">
            <a:avLst/>
          </a:prstGeom>
          <a:noFill/>
          <a:ln>
            <a:noFill/>
          </a:ln>
        </p:spPr>
      </p:pic>
      <p:sp>
        <p:nvSpPr>
          <p:cNvPr id="177" name="Google Shape;177;p22"/>
          <p:cNvSpPr txBox="1"/>
          <p:nvPr/>
        </p:nvSpPr>
        <p:spPr>
          <a:xfrm rot="420963">
            <a:off x="4549033" y="2333911"/>
            <a:ext cx="2308687" cy="1497649"/>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2"/>
                </a:solidFill>
                <a:latin typeface="Roboto Mono"/>
                <a:ea typeface="Roboto Mono"/>
                <a:cs typeface="Roboto Mono"/>
                <a:sym typeface="Roboto Mono"/>
              </a:rPr>
              <a:t>CREDITS: This presentation template was created by </a:t>
            </a:r>
            <a:r>
              <a:rPr lang="en" sz="1200">
                <a:solidFill>
                  <a:schemeClr val="dk2"/>
                </a:solidFill>
                <a:uFill>
                  <a:noFill/>
                </a:uFill>
                <a:latin typeface="Roboto Mono"/>
                <a:ea typeface="Roboto Mono"/>
                <a:cs typeface="Roboto Mono"/>
                <a:sym typeface="Roboto Mono"/>
                <a:hlinkClick r:id="rId5">
                  <a:extLst>
                    <a:ext uri="{A12FA001-AC4F-418D-AE19-62706E023703}">
                      <ahyp:hlinkClr val="tx"/>
                    </a:ext>
                  </a:extLst>
                </a:hlinkClick>
              </a:rPr>
              <a:t>Slidesgo</a:t>
            </a:r>
            <a:r>
              <a:rPr lang="en" sz="1200">
                <a:solidFill>
                  <a:schemeClr val="dk2"/>
                </a:solidFill>
                <a:latin typeface="Roboto Mono"/>
                <a:ea typeface="Roboto Mono"/>
                <a:cs typeface="Roboto Mono"/>
                <a:sym typeface="Roboto Mono"/>
              </a:rPr>
              <a:t>, including icons by </a:t>
            </a:r>
            <a:r>
              <a:rPr lang="en" sz="1200">
                <a:solidFill>
                  <a:schemeClr val="dk2"/>
                </a:solidFill>
                <a:uFill>
                  <a:noFill/>
                </a:uFill>
                <a:latin typeface="Roboto Mono"/>
                <a:ea typeface="Roboto Mono"/>
                <a:cs typeface="Roboto Mono"/>
                <a:sym typeface="Roboto Mono"/>
                <a:hlinkClick r:id="rId6">
                  <a:extLst>
                    <a:ext uri="{A12FA001-AC4F-418D-AE19-62706E023703}">
                      <ahyp:hlinkClr val="tx"/>
                    </a:ext>
                  </a:extLst>
                </a:hlinkClick>
              </a:rPr>
              <a:t>Flaticon</a:t>
            </a:r>
            <a:r>
              <a:rPr lang="en" sz="1200">
                <a:solidFill>
                  <a:schemeClr val="dk2"/>
                </a:solidFill>
                <a:latin typeface="Roboto Mono"/>
                <a:ea typeface="Roboto Mono"/>
                <a:cs typeface="Roboto Mono"/>
                <a:sym typeface="Roboto Mono"/>
              </a:rPr>
              <a:t>, and infographics &amp; images by </a:t>
            </a:r>
            <a:r>
              <a:rPr lang="en" sz="1200">
                <a:solidFill>
                  <a:schemeClr val="dk2"/>
                </a:solidFill>
                <a:uFill>
                  <a:noFill/>
                </a:uFill>
                <a:latin typeface="Roboto Mono"/>
                <a:ea typeface="Roboto Mono"/>
                <a:cs typeface="Roboto Mono"/>
                <a:sym typeface="Roboto Mono"/>
                <a:hlinkClick r:id="rId7">
                  <a:extLst>
                    <a:ext uri="{A12FA001-AC4F-418D-AE19-62706E023703}">
                      <ahyp:hlinkClr val="tx"/>
                    </a:ext>
                  </a:extLst>
                </a:hlinkClick>
              </a:rPr>
              <a:t>Freepik</a:t>
            </a:r>
            <a:r>
              <a:rPr lang="en" sz="1200">
                <a:solidFill>
                  <a:schemeClr val="dk2"/>
                </a:solidFill>
                <a:latin typeface="Roboto Mono"/>
                <a:ea typeface="Roboto Mono"/>
                <a:cs typeface="Roboto Mono"/>
                <a:sym typeface="Roboto Mono"/>
              </a:rPr>
              <a:t>. </a:t>
            </a:r>
            <a:endParaRPr sz="1200">
              <a:solidFill>
                <a:schemeClr val="dk2"/>
              </a:solidFill>
              <a:latin typeface="Roboto Mono"/>
              <a:ea typeface="Roboto Mono"/>
              <a:cs typeface="Roboto Mono"/>
              <a:sym typeface="Roboto Mono"/>
            </a:endParaRPr>
          </a:p>
          <a:p>
            <a:pPr indent="0" lvl="0" marL="0" rtl="0" algn="ctr">
              <a:spcBef>
                <a:spcPts val="300"/>
              </a:spcBef>
              <a:spcAft>
                <a:spcPts val="0"/>
              </a:spcAft>
              <a:buNone/>
            </a:pPr>
            <a:r>
              <a:t/>
            </a:r>
            <a:endParaRPr sz="1200">
              <a:solidFill>
                <a:schemeClr val="dk2"/>
              </a:solidFill>
              <a:latin typeface="Roboto Mono"/>
              <a:ea typeface="Roboto Mono"/>
              <a:cs typeface="Roboto Mono"/>
              <a:sym typeface="Roboto Mono"/>
            </a:endParaRPr>
          </a:p>
        </p:txBody>
      </p:sp>
      <p:sp>
        <p:nvSpPr>
          <p:cNvPr id="178" name="Google Shape;178;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spTree>
      <p:nvGrpSpPr>
        <p:cNvPr id="179" name="Shape 179"/>
        <p:cNvGrpSpPr/>
        <p:nvPr/>
      </p:nvGrpSpPr>
      <p:grpSpPr>
        <a:xfrm>
          <a:off x="0" y="0"/>
          <a:ext cx="0" cy="0"/>
          <a:chOff x="0" y="0"/>
          <a:chExt cx="0" cy="0"/>
        </a:xfrm>
      </p:grpSpPr>
      <p:pic>
        <p:nvPicPr>
          <p:cNvPr id="180" name="Google Shape;180;p23"/>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sp>
        <p:nvSpPr>
          <p:cNvPr id="181" name="Google Shape;18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APTION_ONLY_1_1">
    <p:spTree>
      <p:nvGrpSpPr>
        <p:cNvPr id="182" name="Shape 182"/>
        <p:cNvGrpSpPr/>
        <p:nvPr/>
      </p:nvGrpSpPr>
      <p:grpSpPr>
        <a:xfrm>
          <a:off x="0" y="0"/>
          <a:ext cx="0" cy="0"/>
          <a:chOff x="0" y="0"/>
          <a:chExt cx="0" cy="0"/>
        </a:xfrm>
      </p:grpSpPr>
      <p:pic>
        <p:nvPicPr>
          <p:cNvPr id="183" name="Google Shape;183;p2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84" name="Google Shape;184;p24"/>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185" name="Google Shape;185;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SECTION_TITLE_AND_DESCRIPTION_1_1_3_1">
    <p:spTree>
      <p:nvGrpSpPr>
        <p:cNvPr id="186" name="Shape 186"/>
        <p:cNvGrpSpPr/>
        <p:nvPr/>
      </p:nvGrpSpPr>
      <p:grpSpPr>
        <a:xfrm>
          <a:off x="0" y="0"/>
          <a:ext cx="0" cy="0"/>
          <a:chOff x="0" y="0"/>
          <a:chExt cx="0" cy="0"/>
        </a:xfrm>
      </p:grpSpPr>
      <p:pic>
        <p:nvPicPr>
          <p:cNvPr id="187" name="Google Shape;187;p2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88" name="Google Shape;188;p25"/>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189" name="Google Shape;18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IG_NUMBER_1_1_2">
    <p:spTree>
      <p:nvGrpSpPr>
        <p:cNvPr id="190" name="Shape 190"/>
        <p:cNvGrpSpPr/>
        <p:nvPr/>
      </p:nvGrpSpPr>
      <p:grpSpPr>
        <a:xfrm>
          <a:off x="0" y="0"/>
          <a:ext cx="0" cy="0"/>
          <a:chOff x="0" y="0"/>
          <a:chExt cx="0" cy="0"/>
        </a:xfrm>
      </p:grpSpPr>
      <p:pic>
        <p:nvPicPr>
          <p:cNvPr id="191" name="Google Shape;191;p2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192" name="Google Shape;192;p26"/>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193" name="Google Shape;193;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94" name="Shape 194"/>
        <p:cNvGrpSpPr/>
        <p:nvPr/>
      </p:nvGrpSpPr>
      <p:grpSpPr>
        <a:xfrm>
          <a:off x="0" y="0"/>
          <a:ext cx="0" cy="0"/>
          <a:chOff x="0" y="0"/>
          <a:chExt cx="0" cy="0"/>
        </a:xfrm>
      </p:grpSpPr>
      <p:grpSp>
        <p:nvGrpSpPr>
          <p:cNvPr id="195" name="Google Shape;195;p27"/>
          <p:cNvGrpSpPr/>
          <p:nvPr/>
        </p:nvGrpSpPr>
        <p:grpSpPr>
          <a:xfrm>
            <a:off x="625966" y="299376"/>
            <a:ext cx="999312" cy="999312"/>
            <a:chOff x="348199" y="179450"/>
            <a:chExt cx="1116300" cy="1116300"/>
          </a:xfrm>
        </p:grpSpPr>
        <p:sp>
          <p:nvSpPr>
            <p:cNvPr id="196" name="Google Shape;196;p2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9" name="Google Shape;199;p2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0" name="Google Shape;200;p27"/>
          <p:cNvSpPr txBox="1"/>
          <p:nvPr>
            <p:ph idx="12" type="sldNum"/>
          </p:nvPr>
        </p:nvSpPr>
        <p:spPr>
          <a:xfrm>
            <a:off x="8451046" y="4736976"/>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pic>
        <p:nvPicPr>
          <p:cNvPr id="25" name="Google Shape;25;p4"/>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26" name="Google Shape;26;p4"/>
          <p:cNvPicPr preferRelativeResize="0"/>
          <p:nvPr/>
        </p:nvPicPr>
        <p:blipFill rotWithShape="1">
          <a:blip r:embed="rId3">
            <a:alphaModFix/>
          </a:blip>
          <a:srcRect b="6838" l="0" r="1545" t="0"/>
          <a:stretch/>
        </p:blipFill>
        <p:spPr>
          <a:xfrm>
            <a:off x="384887" y="134900"/>
            <a:ext cx="8374226" cy="4873724"/>
          </a:xfrm>
          <a:prstGeom prst="rect">
            <a:avLst/>
          </a:prstGeom>
          <a:noFill/>
          <a:ln>
            <a:noFill/>
          </a:ln>
        </p:spPr>
      </p:pic>
      <p:sp>
        <p:nvSpPr>
          <p:cNvPr id="27" name="Google Shape;27;p4"/>
          <p:cNvSpPr txBox="1"/>
          <p:nvPr>
            <p:ph type="title"/>
          </p:nvPr>
        </p:nvSpPr>
        <p:spPr>
          <a:xfrm>
            <a:off x="1836900" y="711175"/>
            <a:ext cx="5470200" cy="5727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28" name="Google Shape;28;p4"/>
          <p:cNvSpPr txBox="1"/>
          <p:nvPr>
            <p:ph idx="1" type="body"/>
          </p:nvPr>
        </p:nvSpPr>
        <p:spPr>
          <a:xfrm>
            <a:off x="1398275" y="1249425"/>
            <a:ext cx="6963300" cy="2836500"/>
          </a:xfrm>
          <a:prstGeom prst="rect">
            <a:avLst/>
          </a:prstGeom>
        </p:spPr>
        <p:txBody>
          <a:bodyPr anchorCtr="0" anchor="t" bIns="91425" lIns="91425" spcFirstLastPara="1" rIns="91425" wrap="square" tIns="91425">
            <a:noAutofit/>
          </a:bodyPr>
          <a:lstStyle>
            <a:lvl1pPr indent="-288925" lvl="0" marL="457200">
              <a:spcBef>
                <a:spcPts val="0"/>
              </a:spcBef>
              <a:spcAft>
                <a:spcPts val="0"/>
              </a:spcAft>
              <a:buClr>
                <a:schemeClr val="dk2"/>
              </a:buClr>
              <a:buSzPts val="950"/>
              <a:buChar char="●"/>
              <a:defRPr sz="950">
                <a:solidFill>
                  <a:schemeClr val="dk2"/>
                </a:solidFill>
              </a:defRPr>
            </a:lvl1pPr>
            <a:lvl2pPr indent="-288925" lvl="1" marL="914400">
              <a:spcBef>
                <a:spcPts val="1600"/>
              </a:spcBef>
              <a:spcAft>
                <a:spcPts val="0"/>
              </a:spcAft>
              <a:buClr>
                <a:schemeClr val="dk2"/>
              </a:buClr>
              <a:buSzPts val="950"/>
              <a:buChar char="○"/>
              <a:defRPr sz="950">
                <a:solidFill>
                  <a:schemeClr val="dk2"/>
                </a:solidFill>
              </a:defRPr>
            </a:lvl2pPr>
            <a:lvl3pPr indent="-288925" lvl="2" marL="1371600">
              <a:spcBef>
                <a:spcPts val="1600"/>
              </a:spcBef>
              <a:spcAft>
                <a:spcPts val="0"/>
              </a:spcAft>
              <a:buClr>
                <a:schemeClr val="dk2"/>
              </a:buClr>
              <a:buSzPts val="950"/>
              <a:buChar char="■"/>
              <a:defRPr sz="950">
                <a:solidFill>
                  <a:schemeClr val="dk2"/>
                </a:solidFill>
              </a:defRPr>
            </a:lvl3pPr>
            <a:lvl4pPr indent="-288925" lvl="3" marL="1828800">
              <a:spcBef>
                <a:spcPts val="1600"/>
              </a:spcBef>
              <a:spcAft>
                <a:spcPts val="0"/>
              </a:spcAft>
              <a:buClr>
                <a:schemeClr val="dk2"/>
              </a:buClr>
              <a:buSzPts val="950"/>
              <a:buChar char="●"/>
              <a:defRPr sz="950">
                <a:solidFill>
                  <a:schemeClr val="dk2"/>
                </a:solidFill>
              </a:defRPr>
            </a:lvl4pPr>
            <a:lvl5pPr indent="-288925" lvl="4" marL="2286000">
              <a:spcBef>
                <a:spcPts val="1600"/>
              </a:spcBef>
              <a:spcAft>
                <a:spcPts val="0"/>
              </a:spcAft>
              <a:buClr>
                <a:schemeClr val="dk2"/>
              </a:buClr>
              <a:buSzPts val="950"/>
              <a:buChar char="○"/>
              <a:defRPr sz="950">
                <a:solidFill>
                  <a:schemeClr val="dk2"/>
                </a:solidFill>
              </a:defRPr>
            </a:lvl5pPr>
            <a:lvl6pPr indent="-288925" lvl="5" marL="2743200">
              <a:spcBef>
                <a:spcPts val="1600"/>
              </a:spcBef>
              <a:spcAft>
                <a:spcPts val="0"/>
              </a:spcAft>
              <a:buClr>
                <a:schemeClr val="dk2"/>
              </a:buClr>
              <a:buSzPts val="950"/>
              <a:buChar char="■"/>
              <a:defRPr sz="950">
                <a:solidFill>
                  <a:schemeClr val="dk2"/>
                </a:solidFill>
              </a:defRPr>
            </a:lvl6pPr>
            <a:lvl7pPr indent="-288925" lvl="6" marL="3200400">
              <a:spcBef>
                <a:spcPts val="1600"/>
              </a:spcBef>
              <a:spcAft>
                <a:spcPts val="0"/>
              </a:spcAft>
              <a:buClr>
                <a:schemeClr val="dk2"/>
              </a:buClr>
              <a:buSzPts val="950"/>
              <a:buChar char="●"/>
              <a:defRPr sz="950">
                <a:solidFill>
                  <a:schemeClr val="dk2"/>
                </a:solidFill>
              </a:defRPr>
            </a:lvl7pPr>
            <a:lvl8pPr indent="-288925" lvl="7" marL="3657600">
              <a:spcBef>
                <a:spcPts val="1600"/>
              </a:spcBef>
              <a:spcAft>
                <a:spcPts val="0"/>
              </a:spcAft>
              <a:buClr>
                <a:schemeClr val="dk2"/>
              </a:buClr>
              <a:buSzPts val="950"/>
              <a:buChar char="○"/>
              <a:defRPr sz="950">
                <a:solidFill>
                  <a:schemeClr val="dk2"/>
                </a:solidFill>
              </a:defRPr>
            </a:lvl8pPr>
            <a:lvl9pPr indent="-288925" lvl="8" marL="4114800">
              <a:spcBef>
                <a:spcPts val="1600"/>
              </a:spcBef>
              <a:spcAft>
                <a:spcPts val="1600"/>
              </a:spcAft>
              <a:buClr>
                <a:schemeClr val="dk2"/>
              </a:buClr>
              <a:buSzPts val="950"/>
              <a:buChar char="■"/>
              <a:defRPr sz="950">
                <a:solidFill>
                  <a:schemeClr val="dk2"/>
                </a:solidFill>
              </a:defRPr>
            </a:lvl9pPr>
          </a:lstStyle>
          <a:p/>
        </p:txBody>
      </p:sp>
      <p:sp>
        <p:nvSpPr>
          <p:cNvPr id="29" name="Google Shape;29;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pic>
        <p:nvPicPr>
          <p:cNvPr id="31" name="Google Shape;31;p5"/>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32" name="Google Shape;32;p5"/>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33" name="Google Shape;33;p5"/>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34" name="Google Shape;34;p5"/>
          <p:cNvSpPr txBox="1"/>
          <p:nvPr>
            <p:ph idx="1" type="body"/>
          </p:nvPr>
        </p:nvSpPr>
        <p:spPr>
          <a:xfrm>
            <a:off x="744675" y="1551725"/>
            <a:ext cx="3593400" cy="28221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dk2"/>
              </a:buClr>
              <a:buSzPts val="1400"/>
              <a:buChar char="●"/>
              <a:defRPr sz="1400">
                <a:solidFill>
                  <a:schemeClr val="dk2"/>
                </a:solidFill>
              </a:defRPr>
            </a:lvl1pPr>
            <a:lvl2pPr indent="-317500" lvl="1" marL="914400">
              <a:spcBef>
                <a:spcPts val="160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35" name="Google Shape;35;p5"/>
          <p:cNvSpPr txBox="1"/>
          <p:nvPr>
            <p:ph idx="2" type="body"/>
          </p:nvPr>
        </p:nvSpPr>
        <p:spPr>
          <a:xfrm>
            <a:off x="4805925" y="1551725"/>
            <a:ext cx="3593400" cy="28221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dk2"/>
              </a:buClr>
              <a:buSzPts val="1400"/>
              <a:buChar char="●"/>
              <a:defRPr sz="1400">
                <a:solidFill>
                  <a:schemeClr val="dk2"/>
                </a:solidFill>
              </a:defRPr>
            </a:lvl1pPr>
            <a:lvl2pPr indent="-317500" lvl="1" marL="914400">
              <a:spcBef>
                <a:spcPts val="160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36" name="Google Shape;36;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pic>
        <p:nvPicPr>
          <p:cNvPr id="38" name="Google Shape;38;p6"/>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39" name="Google Shape;39;p6"/>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40" name="Google Shape;40;p6"/>
          <p:cNvSpPr txBox="1"/>
          <p:nvPr>
            <p:ph type="title"/>
          </p:nvPr>
        </p:nvSpPr>
        <p:spPr>
          <a:xfrm>
            <a:off x="1002325" y="711175"/>
            <a:ext cx="2072100" cy="1166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41" name="Google Shape;4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pic>
        <p:nvPicPr>
          <p:cNvPr id="43" name="Google Shape;43;p7"/>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44" name="Google Shape;44;p7"/>
          <p:cNvPicPr preferRelativeResize="0"/>
          <p:nvPr/>
        </p:nvPicPr>
        <p:blipFill>
          <a:blip r:embed="rId3">
            <a:alphaModFix/>
          </a:blip>
          <a:stretch>
            <a:fillRect/>
          </a:stretch>
        </p:blipFill>
        <p:spPr>
          <a:xfrm>
            <a:off x="254425" y="201113"/>
            <a:ext cx="8635149" cy="4741275"/>
          </a:xfrm>
          <a:prstGeom prst="rect">
            <a:avLst/>
          </a:prstGeom>
          <a:noFill/>
          <a:ln>
            <a:noFill/>
          </a:ln>
        </p:spPr>
      </p:pic>
      <p:sp>
        <p:nvSpPr>
          <p:cNvPr id="45" name="Google Shape;45;p7"/>
          <p:cNvSpPr txBox="1"/>
          <p:nvPr>
            <p:ph idx="1" type="body"/>
          </p:nvPr>
        </p:nvSpPr>
        <p:spPr>
          <a:xfrm>
            <a:off x="996375" y="1900525"/>
            <a:ext cx="2901600" cy="22704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2"/>
              </a:buClr>
              <a:buSzPts val="1600"/>
              <a:buChar char="●"/>
              <a:defRPr sz="1600">
                <a:solidFill>
                  <a:schemeClr val="dk2"/>
                </a:solidFill>
              </a:defRPr>
            </a:lvl1pPr>
            <a:lvl2pPr indent="-330200" lvl="1" marL="914400">
              <a:lnSpc>
                <a:spcPct val="100000"/>
              </a:lnSpc>
              <a:spcBef>
                <a:spcPts val="1600"/>
              </a:spcBef>
              <a:spcAft>
                <a:spcPts val="0"/>
              </a:spcAft>
              <a:buClr>
                <a:schemeClr val="dk2"/>
              </a:buClr>
              <a:buSzPts val="1600"/>
              <a:buChar char="○"/>
              <a:defRPr sz="1600">
                <a:solidFill>
                  <a:schemeClr val="dk2"/>
                </a:solidFill>
              </a:defRPr>
            </a:lvl2pPr>
            <a:lvl3pPr indent="-330200" lvl="2" marL="1371600">
              <a:lnSpc>
                <a:spcPct val="100000"/>
              </a:lnSpc>
              <a:spcBef>
                <a:spcPts val="1600"/>
              </a:spcBef>
              <a:spcAft>
                <a:spcPts val="0"/>
              </a:spcAft>
              <a:buClr>
                <a:schemeClr val="dk2"/>
              </a:buClr>
              <a:buSzPts val="1600"/>
              <a:buChar char="■"/>
              <a:defRPr sz="1600">
                <a:solidFill>
                  <a:schemeClr val="dk2"/>
                </a:solidFill>
              </a:defRPr>
            </a:lvl3pPr>
            <a:lvl4pPr indent="-330200" lvl="3" marL="1828800">
              <a:lnSpc>
                <a:spcPct val="100000"/>
              </a:lnSpc>
              <a:spcBef>
                <a:spcPts val="1600"/>
              </a:spcBef>
              <a:spcAft>
                <a:spcPts val="0"/>
              </a:spcAft>
              <a:buClr>
                <a:schemeClr val="dk2"/>
              </a:buClr>
              <a:buSzPts val="1600"/>
              <a:buChar char="●"/>
              <a:defRPr sz="1600">
                <a:solidFill>
                  <a:schemeClr val="dk2"/>
                </a:solidFill>
              </a:defRPr>
            </a:lvl4pPr>
            <a:lvl5pPr indent="-330200" lvl="4" marL="2286000">
              <a:lnSpc>
                <a:spcPct val="100000"/>
              </a:lnSpc>
              <a:spcBef>
                <a:spcPts val="1600"/>
              </a:spcBef>
              <a:spcAft>
                <a:spcPts val="0"/>
              </a:spcAft>
              <a:buClr>
                <a:schemeClr val="dk2"/>
              </a:buClr>
              <a:buSzPts val="1600"/>
              <a:buChar char="○"/>
              <a:defRPr sz="1600">
                <a:solidFill>
                  <a:schemeClr val="dk2"/>
                </a:solidFill>
              </a:defRPr>
            </a:lvl5pPr>
            <a:lvl6pPr indent="-330200" lvl="5" marL="2743200">
              <a:lnSpc>
                <a:spcPct val="100000"/>
              </a:lnSpc>
              <a:spcBef>
                <a:spcPts val="1600"/>
              </a:spcBef>
              <a:spcAft>
                <a:spcPts val="0"/>
              </a:spcAft>
              <a:buClr>
                <a:schemeClr val="dk2"/>
              </a:buClr>
              <a:buSzPts val="1600"/>
              <a:buChar char="■"/>
              <a:defRPr sz="1600">
                <a:solidFill>
                  <a:schemeClr val="dk2"/>
                </a:solidFill>
              </a:defRPr>
            </a:lvl6pPr>
            <a:lvl7pPr indent="-330200" lvl="6" marL="3200400">
              <a:lnSpc>
                <a:spcPct val="100000"/>
              </a:lnSpc>
              <a:spcBef>
                <a:spcPts val="1600"/>
              </a:spcBef>
              <a:spcAft>
                <a:spcPts val="0"/>
              </a:spcAft>
              <a:buClr>
                <a:schemeClr val="dk2"/>
              </a:buClr>
              <a:buSzPts val="1600"/>
              <a:buChar char="●"/>
              <a:defRPr sz="1600">
                <a:solidFill>
                  <a:schemeClr val="dk2"/>
                </a:solidFill>
              </a:defRPr>
            </a:lvl7pPr>
            <a:lvl8pPr indent="-330200" lvl="7" marL="3657600">
              <a:lnSpc>
                <a:spcPct val="100000"/>
              </a:lnSpc>
              <a:spcBef>
                <a:spcPts val="1600"/>
              </a:spcBef>
              <a:spcAft>
                <a:spcPts val="0"/>
              </a:spcAft>
              <a:buClr>
                <a:schemeClr val="dk2"/>
              </a:buClr>
              <a:buSzPts val="1600"/>
              <a:buChar char="○"/>
              <a:defRPr sz="1600">
                <a:solidFill>
                  <a:schemeClr val="dk2"/>
                </a:solidFill>
              </a:defRPr>
            </a:lvl8pPr>
            <a:lvl9pPr indent="-330200" lvl="8" marL="4114800">
              <a:lnSpc>
                <a:spcPct val="100000"/>
              </a:lnSpc>
              <a:spcBef>
                <a:spcPts val="1600"/>
              </a:spcBef>
              <a:spcAft>
                <a:spcPts val="1600"/>
              </a:spcAft>
              <a:buClr>
                <a:schemeClr val="dk2"/>
              </a:buClr>
              <a:buSzPts val="1600"/>
              <a:buChar char="■"/>
              <a:defRPr sz="1600">
                <a:solidFill>
                  <a:schemeClr val="dk2"/>
                </a:solidFill>
              </a:defRPr>
            </a:lvl9pPr>
          </a:lstStyle>
          <a:p/>
        </p:txBody>
      </p:sp>
      <p:sp>
        <p:nvSpPr>
          <p:cNvPr id="46" name="Google Shape;46;p7"/>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47" name="Google Shape;47;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pic>
        <p:nvPicPr>
          <p:cNvPr id="49" name="Google Shape;49;p8"/>
          <p:cNvPicPr preferRelativeResize="0"/>
          <p:nvPr/>
        </p:nvPicPr>
        <p:blipFill>
          <a:blip r:embed="rId2">
            <a:alphaModFix/>
          </a:blip>
          <a:stretch>
            <a:fillRect/>
          </a:stretch>
        </p:blipFill>
        <p:spPr>
          <a:xfrm rot="896489">
            <a:off x="6092370" y="-1056710"/>
            <a:ext cx="2878009" cy="3364796"/>
          </a:xfrm>
          <a:prstGeom prst="rect">
            <a:avLst/>
          </a:prstGeom>
          <a:noFill/>
          <a:ln>
            <a:noFill/>
          </a:ln>
          <a:effectLst>
            <a:outerShdw blurRad="85725" rotWithShape="0" algn="bl" dir="5400000" dist="57150">
              <a:srgbClr val="000000">
                <a:alpha val="39000"/>
              </a:srgbClr>
            </a:outerShdw>
          </a:effectLst>
        </p:spPr>
      </p:pic>
      <p:sp>
        <p:nvSpPr>
          <p:cNvPr id="50" name="Google Shape;50;p8"/>
          <p:cNvSpPr txBox="1"/>
          <p:nvPr>
            <p:ph type="title"/>
          </p:nvPr>
        </p:nvSpPr>
        <p:spPr>
          <a:xfrm rot="877333">
            <a:off x="6289345" y="436639"/>
            <a:ext cx="2155721" cy="1510808"/>
          </a:xfrm>
          <a:prstGeom prst="rect">
            <a:avLst/>
          </a:prstGeom>
        </p:spPr>
        <p:txBody>
          <a:bodyPr anchorCtr="0" anchor="t" bIns="91425" lIns="91425" spcFirstLastPara="1" rIns="91425" wrap="square" tIns="91425">
            <a:noAutofit/>
          </a:bodyPr>
          <a:lstStyle>
            <a:lvl1pPr lvl="0" algn="ctr">
              <a:spcBef>
                <a:spcPts val="0"/>
              </a:spcBef>
              <a:spcAft>
                <a:spcPts val="0"/>
              </a:spcAft>
              <a:buSzPts val="2600"/>
              <a:buNone/>
              <a:defRPr b="0" sz="26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51" name="Google Shape;51;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pic>
        <p:nvPicPr>
          <p:cNvPr id="53" name="Google Shape;53;p9"/>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54" name="Google Shape;54;p9"/>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55" name="Google Shape;55;p9"/>
          <p:cNvSpPr txBox="1"/>
          <p:nvPr>
            <p:ph idx="1" type="subTitle"/>
          </p:nvPr>
        </p:nvSpPr>
        <p:spPr>
          <a:xfrm>
            <a:off x="1629950" y="3828100"/>
            <a:ext cx="2332500" cy="69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Concert One"/>
              <a:buNone/>
              <a:defRPr sz="1600">
                <a:latin typeface="Concert One"/>
                <a:ea typeface="Concert One"/>
                <a:cs typeface="Concert One"/>
                <a:sym typeface="Concert 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56" name="Google Shape;56;p9"/>
          <p:cNvSpPr txBox="1"/>
          <p:nvPr>
            <p:ph idx="2" type="body"/>
          </p:nvPr>
        </p:nvSpPr>
        <p:spPr>
          <a:xfrm>
            <a:off x="5044725" y="539500"/>
            <a:ext cx="3224400" cy="40692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2"/>
              </a:buClr>
              <a:buSzPts val="1400"/>
              <a:buChar char="●"/>
              <a:defRPr sz="1400">
                <a:solidFill>
                  <a:schemeClr val="dk2"/>
                </a:solidFill>
              </a:defRPr>
            </a:lvl1pPr>
            <a:lvl2pPr indent="-317500" lvl="1" marL="914400">
              <a:spcBef>
                <a:spcPts val="0"/>
              </a:spcBef>
              <a:spcAft>
                <a:spcPts val="0"/>
              </a:spcAft>
              <a:buClr>
                <a:schemeClr val="dk2"/>
              </a:buClr>
              <a:buSzPts val="1400"/>
              <a:buChar char="○"/>
              <a:defRPr>
                <a:solidFill>
                  <a:schemeClr val="dk2"/>
                </a:solidFill>
              </a:defRPr>
            </a:lvl2pPr>
            <a:lvl3pPr indent="-317500" lvl="2" marL="1371600">
              <a:spcBef>
                <a:spcPts val="1600"/>
              </a:spcBef>
              <a:spcAft>
                <a:spcPts val="0"/>
              </a:spcAft>
              <a:buClr>
                <a:schemeClr val="dk2"/>
              </a:buClr>
              <a:buSzPts val="1400"/>
              <a:buChar char="■"/>
              <a:defRPr>
                <a:solidFill>
                  <a:schemeClr val="dk2"/>
                </a:solidFill>
              </a:defRPr>
            </a:lvl3pPr>
            <a:lvl4pPr indent="-317500" lvl="3" marL="1828800">
              <a:spcBef>
                <a:spcPts val="1600"/>
              </a:spcBef>
              <a:spcAft>
                <a:spcPts val="0"/>
              </a:spcAft>
              <a:buClr>
                <a:schemeClr val="dk2"/>
              </a:buClr>
              <a:buSzPts val="1400"/>
              <a:buChar char="●"/>
              <a:defRPr>
                <a:solidFill>
                  <a:schemeClr val="dk2"/>
                </a:solidFill>
              </a:defRPr>
            </a:lvl4pPr>
            <a:lvl5pPr indent="-317500" lvl="4" marL="2286000">
              <a:spcBef>
                <a:spcPts val="1600"/>
              </a:spcBef>
              <a:spcAft>
                <a:spcPts val="0"/>
              </a:spcAft>
              <a:buClr>
                <a:schemeClr val="dk2"/>
              </a:buClr>
              <a:buSzPts val="1400"/>
              <a:buChar char="○"/>
              <a:defRPr>
                <a:solidFill>
                  <a:schemeClr val="dk2"/>
                </a:solidFill>
              </a:defRPr>
            </a:lvl5pPr>
            <a:lvl6pPr indent="-317500" lvl="5" marL="2743200">
              <a:spcBef>
                <a:spcPts val="1600"/>
              </a:spcBef>
              <a:spcAft>
                <a:spcPts val="0"/>
              </a:spcAft>
              <a:buClr>
                <a:schemeClr val="dk2"/>
              </a:buClr>
              <a:buSzPts val="1400"/>
              <a:buChar char="■"/>
              <a:defRPr>
                <a:solidFill>
                  <a:schemeClr val="dk2"/>
                </a:solidFill>
              </a:defRPr>
            </a:lvl6pPr>
            <a:lvl7pPr indent="-317500" lvl="6" marL="3200400">
              <a:spcBef>
                <a:spcPts val="1600"/>
              </a:spcBef>
              <a:spcAft>
                <a:spcPts val="0"/>
              </a:spcAft>
              <a:buClr>
                <a:schemeClr val="dk2"/>
              </a:buClr>
              <a:buSzPts val="1400"/>
              <a:buChar char="●"/>
              <a:defRPr>
                <a:solidFill>
                  <a:schemeClr val="dk2"/>
                </a:solidFill>
              </a:defRPr>
            </a:lvl7pPr>
            <a:lvl8pPr indent="-317500" lvl="7" marL="3657600">
              <a:spcBef>
                <a:spcPts val="1600"/>
              </a:spcBef>
              <a:spcAft>
                <a:spcPts val="0"/>
              </a:spcAft>
              <a:buClr>
                <a:schemeClr val="dk2"/>
              </a:buClr>
              <a:buSzPts val="1400"/>
              <a:buChar char="○"/>
              <a:defRPr>
                <a:solidFill>
                  <a:schemeClr val="dk2"/>
                </a:solidFill>
              </a:defRPr>
            </a:lvl8pPr>
            <a:lvl9pPr indent="-317500" lvl="8" marL="4114800">
              <a:spcBef>
                <a:spcPts val="1600"/>
              </a:spcBef>
              <a:spcAft>
                <a:spcPts val="1600"/>
              </a:spcAft>
              <a:buClr>
                <a:schemeClr val="dk2"/>
              </a:buClr>
              <a:buSzPts val="1400"/>
              <a:buChar char="■"/>
              <a:defRPr>
                <a:solidFill>
                  <a:schemeClr val="dk2"/>
                </a:solidFill>
              </a:defRPr>
            </a:lvl9pPr>
          </a:lstStyle>
          <a:p/>
        </p:txBody>
      </p:sp>
      <p:sp>
        <p:nvSpPr>
          <p:cNvPr id="57" name="Google Shape;57;p9"/>
          <p:cNvSpPr txBox="1"/>
          <p:nvPr>
            <p:ph type="title"/>
          </p:nvPr>
        </p:nvSpPr>
        <p:spPr>
          <a:xfrm>
            <a:off x="1002325" y="711181"/>
            <a:ext cx="2403900" cy="572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58" name="Google Shape;58;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pic>
        <p:nvPicPr>
          <p:cNvPr id="60" name="Google Shape;60;p10"/>
          <p:cNvPicPr preferRelativeResize="0"/>
          <p:nvPr/>
        </p:nvPicPr>
        <p:blipFill rotWithShape="1">
          <a:blip r:embed="rId2">
            <a:alphaModFix amt="28000"/>
          </a:blip>
          <a:srcRect b="39510" l="0" r="0" t="3044"/>
          <a:stretch/>
        </p:blipFill>
        <p:spPr>
          <a:xfrm>
            <a:off x="-247650" y="-187450"/>
            <a:ext cx="9736454" cy="5520130"/>
          </a:xfrm>
          <a:prstGeom prst="rect">
            <a:avLst/>
          </a:prstGeom>
          <a:noFill/>
          <a:ln>
            <a:noFill/>
          </a:ln>
        </p:spPr>
      </p:pic>
      <p:pic>
        <p:nvPicPr>
          <p:cNvPr id="61" name="Google Shape;61;p10"/>
          <p:cNvPicPr preferRelativeResize="0"/>
          <p:nvPr/>
        </p:nvPicPr>
        <p:blipFill>
          <a:blip r:embed="rId3">
            <a:alphaModFix/>
          </a:blip>
          <a:stretch>
            <a:fillRect/>
          </a:stretch>
        </p:blipFill>
        <p:spPr>
          <a:xfrm>
            <a:off x="255775" y="186275"/>
            <a:ext cx="8632448" cy="4770949"/>
          </a:xfrm>
          <a:prstGeom prst="rect">
            <a:avLst/>
          </a:prstGeom>
          <a:noFill/>
          <a:ln>
            <a:noFill/>
          </a:ln>
        </p:spPr>
      </p:pic>
      <p:sp>
        <p:nvSpPr>
          <p:cNvPr id="62" name="Google Shape;62;p10"/>
          <p:cNvSpPr txBox="1"/>
          <p:nvPr>
            <p:ph type="title"/>
          </p:nvPr>
        </p:nvSpPr>
        <p:spPr>
          <a:xfrm>
            <a:off x="1002325" y="711173"/>
            <a:ext cx="2403900" cy="13857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63" name="Google Shape;6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2800"/>
              <a:buFont typeface="Concert One"/>
              <a:buNone/>
              <a:defRPr b="1" sz="2800">
                <a:solidFill>
                  <a:schemeClr val="accent2"/>
                </a:solidFill>
                <a:latin typeface="Concert One"/>
                <a:ea typeface="Concert One"/>
                <a:cs typeface="Concert One"/>
                <a:sym typeface="Concert One"/>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p:txBody>
      </p:sp>
      <p:sp>
        <p:nvSpPr>
          <p:cNvPr id="7" name="Google Shape;7;p1"/>
          <p:cNvSpPr txBox="1"/>
          <p:nvPr>
            <p:ph idx="1" type="body"/>
          </p:nvPr>
        </p:nvSpPr>
        <p:spPr>
          <a:xfrm>
            <a:off x="311700" y="1124900"/>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2"/>
              </a:buClr>
              <a:buSzPts val="1800"/>
              <a:buFont typeface="Roboto Mono Regular"/>
              <a:buChar char="●"/>
              <a:defRPr sz="1800">
                <a:solidFill>
                  <a:schemeClr val="accent2"/>
                </a:solidFill>
                <a:latin typeface="Roboto Mono Regular"/>
                <a:ea typeface="Roboto Mono Regular"/>
                <a:cs typeface="Roboto Mono Regular"/>
                <a:sym typeface="Roboto Mono Regular"/>
              </a:defRPr>
            </a:lvl1pPr>
            <a:lvl2pPr indent="-317500" lvl="1" marL="914400">
              <a:lnSpc>
                <a:spcPct val="100000"/>
              </a:lnSpc>
              <a:spcBef>
                <a:spcPts val="1600"/>
              </a:spcBef>
              <a:spcAft>
                <a:spcPts val="0"/>
              </a:spcAft>
              <a:buClr>
                <a:schemeClr val="accent2"/>
              </a:buClr>
              <a:buSzPts val="1400"/>
              <a:buFont typeface="Roboto Mono Regular"/>
              <a:buChar char="○"/>
              <a:defRPr>
                <a:solidFill>
                  <a:schemeClr val="accent2"/>
                </a:solidFill>
                <a:latin typeface="Roboto Mono Regular"/>
                <a:ea typeface="Roboto Mono Regular"/>
                <a:cs typeface="Roboto Mono Regular"/>
                <a:sym typeface="Roboto Mono Regular"/>
              </a:defRPr>
            </a:lvl2pPr>
            <a:lvl3pPr indent="-317500" lvl="2" marL="1371600">
              <a:lnSpc>
                <a:spcPct val="100000"/>
              </a:lnSpc>
              <a:spcBef>
                <a:spcPts val="1600"/>
              </a:spcBef>
              <a:spcAft>
                <a:spcPts val="0"/>
              </a:spcAft>
              <a:buClr>
                <a:schemeClr val="accent2"/>
              </a:buClr>
              <a:buSzPts val="1400"/>
              <a:buFont typeface="Roboto Mono Regular"/>
              <a:buChar char="■"/>
              <a:defRPr>
                <a:solidFill>
                  <a:schemeClr val="accent2"/>
                </a:solidFill>
                <a:latin typeface="Roboto Mono Regular"/>
                <a:ea typeface="Roboto Mono Regular"/>
                <a:cs typeface="Roboto Mono Regular"/>
                <a:sym typeface="Roboto Mono Regular"/>
              </a:defRPr>
            </a:lvl3pPr>
            <a:lvl4pPr indent="-317500" lvl="3" marL="1828800">
              <a:lnSpc>
                <a:spcPct val="100000"/>
              </a:lnSpc>
              <a:spcBef>
                <a:spcPts val="1600"/>
              </a:spcBef>
              <a:spcAft>
                <a:spcPts val="0"/>
              </a:spcAft>
              <a:buClr>
                <a:schemeClr val="accent2"/>
              </a:buClr>
              <a:buSzPts val="1400"/>
              <a:buFont typeface="Roboto Mono Regular"/>
              <a:buChar char="●"/>
              <a:defRPr>
                <a:solidFill>
                  <a:schemeClr val="accent2"/>
                </a:solidFill>
                <a:latin typeface="Roboto Mono Regular"/>
                <a:ea typeface="Roboto Mono Regular"/>
                <a:cs typeface="Roboto Mono Regular"/>
                <a:sym typeface="Roboto Mono Regular"/>
              </a:defRPr>
            </a:lvl4pPr>
            <a:lvl5pPr indent="-317500" lvl="4" marL="2286000">
              <a:lnSpc>
                <a:spcPct val="100000"/>
              </a:lnSpc>
              <a:spcBef>
                <a:spcPts val="1600"/>
              </a:spcBef>
              <a:spcAft>
                <a:spcPts val="0"/>
              </a:spcAft>
              <a:buClr>
                <a:schemeClr val="accent2"/>
              </a:buClr>
              <a:buSzPts val="1400"/>
              <a:buFont typeface="Roboto Mono Regular"/>
              <a:buChar char="○"/>
              <a:defRPr>
                <a:solidFill>
                  <a:schemeClr val="accent2"/>
                </a:solidFill>
                <a:latin typeface="Roboto Mono Regular"/>
                <a:ea typeface="Roboto Mono Regular"/>
                <a:cs typeface="Roboto Mono Regular"/>
                <a:sym typeface="Roboto Mono Regular"/>
              </a:defRPr>
            </a:lvl5pPr>
            <a:lvl6pPr indent="-317500" lvl="5" marL="2743200">
              <a:lnSpc>
                <a:spcPct val="100000"/>
              </a:lnSpc>
              <a:spcBef>
                <a:spcPts val="1600"/>
              </a:spcBef>
              <a:spcAft>
                <a:spcPts val="0"/>
              </a:spcAft>
              <a:buClr>
                <a:schemeClr val="accent2"/>
              </a:buClr>
              <a:buSzPts val="1400"/>
              <a:buFont typeface="Roboto Mono Regular"/>
              <a:buChar char="■"/>
              <a:defRPr>
                <a:solidFill>
                  <a:schemeClr val="accent2"/>
                </a:solidFill>
                <a:latin typeface="Roboto Mono Regular"/>
                <a:ea typeface="Roboto Mono Regular"/>
                <a:cs typeface="Roboto Mono Regular"/>
                <a:sym typeface="Roboto Mono Regular"/>
              </a:defRPr>
            </a:lvl6pPr>
            <a:lvl7pPr indent="-317500" lvl="6" marL="3200400">
              <a:lnSpc>
                <a:spcPct val="100000"/>
              </a:lnSpc>
              <a:spcBef>
                <a:spcPts val="1600"/>
              </a:spcBef>
              <a:spcAft>
                <a:spcPts val="0"/>
              </a:spcAft>
              <a:buClr>
                <a:schemeClr val="accent2"/>
              </a:buClr>
              <a:buSzPts val="1400"/>
              <a:buFont typeface="Roboto Mono Regular"/>
              <a:buChar char="●"/>
              <a:defRPr>
                <a:solidFill>
                  <a:schemeClr val="accent2"/>
                </a:solidFill>
                <a:latin typeface="Roboto Mono Regular"/>
                <a:ea typeface="Roboto Mono Regular"/>
                <a:cs typeface="Roboto Mono Regular"/>
                <a:sym typeface="Roboto Mono Regular"/>
              </a:defRPr>
            </a:lvl7pPr>
            <a:lvl8pPr indent="-317500" lvl="7" marL="3657600">
              <a:lnSpc>
                <a:spcPct val="100000"/>
              </a:lnSpc>
              <a:spcBef>
                <a:spcPts val="1600"/>
              </a:spcBef>
              <a:spcAft>
                <a:spcPts val="0"/>
              </a:spcAft>
              <a:buClr>
                <a:schemeClr val="accent2"/>
              </a:buClr>
              <a:buSzPts val="1400"/>
              <a:buFont typeface="Roboto Mono Regular"/>
              <a:buChar char="○"/>
              <a:defRPr>
                <a:solidFill>
                  <a:schemeClr val="accent2"/>
                </a:solidFill>
                <a:latin typeface="Roboto Mono Regular"/>
                <a:ea typeface="Roboto Mono Regular"/>
                <a:cs typeface="Roboto Mono Regular"/>
                <a:sym typeface="Roboto Mono Regular"/>
              </a:defRPr>
            </a:lvl8pPr>
            <a:lvl9pPr indent="-317500" lvl="8" marL="4114800">
              <a:lnSpc>
                <a:spcPct val="100000"/>
              </a:lnSpc>
              <a:spcBef>
                <a:spcPts val="1600"/>
              </a:spcBef>
              <a:spcAft>
                <a:spcPts val="1600"/>
              </a:spcAft>
              <a:buClr>
                <a:schemeClr val="accent2"/>
              </a:buClr>
              <a:buSzPts val="1400"/>
              <a:buFont typeface="Roboto Mono Regular"/>
              <a:buChar char="■"/>
              <a:defRPr>
                <a:solidFill>
                  <a:schemeClr val="accent2"/>
                </a:solidFill>
                <a:latin typeface="Roboto Mono Regular"/>
                <a:ea typeface="Roboto Mono Regular"/>
                <a:cs typeface="Roboto Mono Regular"/>
                <a:sym typeface="Roboto Mono Regular"/>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accent2"/>
                </a:solidFill>
                <a:latin typeface="Roboto Mono Regular"/>
                <a:ea typeface="Roboto Mono Regular"/>
                <a:cs typeface="Roboto Mono Regular"/>
                <a:sym typeface="Roboto Mono Regular"/>
              </a:defRPr>
            </a:lvl1pPr>
            <a:lvl2pPr lvl="1" algn="r">
              <a:buNone/>
              <a:defRPr sz="1300">
                <a:solidFill>
                  <a:schemeClr val="accent2"/>
                </a:solidFill>
                <a:latin typeface="Roboto Mono Regular"/>
                <a:ea typeface="Roboto Mono Regular"/>
                <a:cs typeface="Roboto Mono Regular"/>
                <a:sym typeface="Roboto Mono Regular"/>
              </a:defRPr>
            </a:lvl2pPr>
            <a:lvl3pPr lvl="2" algn="r">
              <a:buNone/>
              <a:defRPr sz="1300">
                <a:solidFill>
                  <a:schemeClr val="accent2"/>
                </a:solidFill>
                <a:latin typeface="Roboto Mono Regular"/>
                <a:ea typeface="Roboto Mono Regular"/>
                <a:cs typeface="Roboto Mono Regular"/>
                <a:sym typeface="Roboto Mono Regular"/>
              </a:defRPr>
            </a:lvl3pPr>
            <a:lvl4pPr lvl="3" algn="r">
              <a:buNone/>
              <a:defRPr sz="1300">
                <a:solidFill>
                  <a:schemeClr val="accent2"/>
                </a:solidFill>
                <a:latin typeface="Roboto Mono Regular"/>
                <a:ea typeface="Roboto Mono Regular"/>
                <a:cs typeface="Roboto Mono Regular"/>
                <a:sym typeface="Roboto Mono Regular"/>
              </a:defRPr>
            </a:lvl4pPr>
            <a:lvl5pPr lvl="4" algn="r">
              <a:buNone/>
              <a:defRPr sz="1300">
                <a:solidFill>
                  <a:schemeClr val="accent2"/>
                </a:solidFill>
                <a:latin typeface="Roboto Mono Regular"/>
                <a:ea typeface="Roboto Mono Regular"/>
                <a:cs typeface="Roboto Mono Regular"/>
                <a:sym typeface="Roboto Mono Regular"/>
              </a:defRPr>
            </a:lvl5pPr>
            <a:lvl6pPr lvl="5" algn="r">
              <a:buNone/>
              <a:defRPr sz="1300">
                <a:solidFill>
                  <a:schemeClr val="accent2"/>
                </a:solidFill>
                <a:latin typeface="Roboto Mono Regular"/>
                <a:ea typeface="Roboto Mono Regular"/>
                <a:cs typeface="Roboto Mono Regular"/>
                <a:sym typeface="Roboto Mono Regular"/>
              </a:defRPr>
            </a:lvl6pPr>
            <a:lvl7pPr lvl="6" algn="r">
              <a:buNone/>
              <a:defRPr sz="1300">
                <a:solidFill>
                  <a:schemeClr val="accent2"/>
                </a:solidFill>
                <a:latin typeface="Roboto Mono Regular"/>
                <a:ea typeface="Roboto Mono Regular"/>
                <a:cs typeface="Roboto Mono Regular"/>
                <a:sym typeface="Roboto Mono Regular"/>
              </a:defRPr>
            </a:lvl7pPr>
            <a:lvl8pPr lvl="7" algn="r">
              <a:buNone/>
              <a:defRPr sz="1300">
                <a:solidFill>
                  <a:schemeClr val="accent2"/>
                </a:solidFill>
                <a:latin typeface="Roboto Mono Regular"/>
                <a:ea typeface="Roboto Mono Regular"/>
                <a:cs typeface="Roboto Mono Regular"/>
                <a:sym typeface="Roboto Mono Regular"/>
              </a:defRPr>
            </a:lvl8pPr>
            <a:lvl9pPr lvl="8" algn="r">
              <a:buNone/>
              <a:defRPr sz="1300">
                <a:solidFill>
                  <a:schemeClr val="accent2"/>
                </a:solidFill>
                <a:latin typeface="Roboto Mono Regular"/>
                <a:ea typeface="Roboto Mono Regular"/>
                <a:cs typeface="Roboto Mono Regular"/>
                <a:sym typeface="Roboto Mono Regula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8.jpeg" Type="http://schemas.openxmlformats.org/officeDocument/2006/relationships/image"/></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arget="../slideLayouts/slideLayout2.xml" Type="http://schemas.openxmlformats.org/officeDocument/2006/relationships/slideLayout"/><Relationship Id="rId2" Target="../notesSlides/notesSlide11.xml" Type="http://schemas.openxmlformats.org/officeDocument/2006/relationships/notesSlide"/><Relationship Id="rId3" Target="../media/image13.jpeg" Type="http://schemas.openxmlformats.org/officeDocument/2006/relationships/image"/></Relationships>
</file>

<file path=ppt/slides/_rels/slide12.xml.rels><?xml version="1.0" encoding="UTF-8" standalone="yes" ?><Relationships xmlns="http://schemas.openxmlformats.org/package/2006/relationships"><Relationship Id="rId1" Target="../slideLayouts/slideLayout8.xml" Type="http://schemas.openxmlformats.org/officeDocument/2006/relationships/slideLayout"/><Relationship Id="rId2" Target="../notesSlides/notesSlide12.xml" Type="http://schemas.openxmlformats.org/officeDocument/2006/relationships/notesSlide"/><Relationship Id="rId3" Target="../media/image15.jpeg" Type="http://schemas.openxmlformats.org/officeDocument/2006/relationships/image"/><Relationship Id="rId4" Target="../media/image35.gif" Type="http://schemas.openxmlformats.org/officeDocument/2006/relationships/image"/></Relationships>
</file>

<file path=ppt/slides/_rels/slide13.xml.rels><?xml version="1.0" encoding="UTF-8" standalone="yes" ?><Relationships xmlns="http://schemas.openxmlformats.org/package/2006/relationships"><Relationship Id="rId1" Target="../slideLayouts/slideLayout5.xml" Type="http://schemas.openxmlformats.org/officeDocument/2006/relationships/slideLayout"/><Relationship Id="rId2" Target="../notesSlides/notesSlide13.xml" Type="http://schemas.openxmlformats.org/officeDocument/2006/relationships/notesSlide"/><Relationship Id="rId3" Target="../media/image9.jpeg" Type="http://schemas.openxmlformats.org/officeDocument/2006/relationships/image"/><Relationship Id="rId4" Target="../media/image12.png" Type="http://schemas.openxmlformats.org/officeDocument/2006/relationships/image"/></Relationships>
</file>

<file path=ppt/slides/_rels/slide14.xml.rels><?xml version="1.0" encoding="UTF-8" standalone="yes" ?><Relationships xmlns="http://schemas.openxmlformats.org/package/2006/relationships"><Relationship Id="rId1" Target="../slideLayouts/slideLayout19.xml" Type="http://schemas.openxmlformats.org/officeDocument/2006/relationships/slideLayout"/><Relationship Id="rId2" Target="../notesSlides/notesSlide14.xml" Type="http://schemas.openxmlformats.org/officeDocument/2006/relationships/notesSlide"/><Relationship Id="rId3" Target="../media/image14.jpeg" Type="http://schemas.openxmlformats.org/officeDocument/2006/relationships/image"/></Relationships>
</file>

<file path=ppt/slides/_rels/slide15.xml.rels><?xml version="1.0" encoding="UTF-8" standalone="yes" ?><Relationships xmlns="http://schemas.openxmlformats.org/package/2006/relationships"><Relationship Id="rId1" Target="../slideLayouts/slideLayout8.xml" Type="http://schemas.openxmlformats.org/officeDocument/2006/relationships/slideLayout"/><Relationship Id="rId2" Target="../notesSlides/notesSlide15.xml" Type="http://schemas.openxmlformats.org/officeDocument/2006/relationships/notesSlide"/><Relationship Id="rId3" Target="../media/image11.jpg" Type="http://schemas.openxmlformats.org/officeDocument/2006/relationships/image"/><Relationship Id="rId4" Target="../media/image16.png" Type="http://schemas.openxmlformats.org/officeDocument/2006/relationships/image"/><Relationship Id="rId5" Target="../media/image20.jpeg" Type="http://schemas.openxmlformats.org/officeDocument/2006/relationships/image"/></Relationships>
</file>

<file path=ppt/slides/_rels/slide16.xml.rels><?xml version="1.0" encoding="UTF-8" standalone="yes" ?><Relationships xmlns="http://schemas.openxmlformats.org/package/2006/relationships"><Relationship Id="rId1" Target="../slideLayouts/slideLayout25.xml" Type="http://schemas.openxmlformats.org/officeDocument/2006/relationships/slideLayout"/><Relationship Id="rId2" Target="../notesSlides/notesSlide16.xml" Type="http://schemas.openxmlformats.org/officeDocument/2006/relationships/notesSlide"/><Relationship Id="rId3" Target="../media/image23.jpeg" Type="http://schemas.openxmlformats.org/officeDocument/2006/relationships/image"/></Relationships>
</file>

<file path=ppt/slides/_rels/slide17.xml.rels><?xml version="1.0" encoding="UTF-8" standalone="yes" ?><Relationships xmlns="http://schemas.openxmlformats.org/package/2006/relationships"><Relationship Id="rId1" Target="../slideLayouts/slideLayout25.xml" Type="http://schemas.openxmlformats.org/officeDocument/2006/relationships/slideLayout"/><Relationship Id="rId2" Target="../notesSlides/notesSlide17.xml" Type="http://schemas.openxmlformats.org/officeDocument/2006/relationships/notesSlide"/><Relationship Id="rId3" Target="../media/image17.png" Type="http://schemas.openxmlformats.org/officeDocument/2006/relationships/image"/><Relationship Id="rId4" Target="../media/image21.jpeg" Type="http://schemas.openxmlformats.org/officeDocument/2006/relationships/image"/></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arget="../slideLayouts/slideLayout8.xml" Type="http://schemas.openxmlformats.org/officeDocument/2006/relationships/slideLayout"/><Relationship Id="rId2" Target="../notesSlides/notesSlide20.xml" Type="http://schemas.openxmlformats.org/officeDocument/2006/relationships/notesSlide"/><Relationship Id="rId3" Target="../media/image19.png" Type="http://schemas.openxmlformats.org/officeDocument/2006/relationships/image"/><Relationship Id="rId4" Target="../media/image29.jpeg" Type="http://schemas.openxmlformats.org/officeDocument/2006/relationships/image"/></Relationships>
</file>

<file path=ppt/slides/_rels/slide21.xml.rels><?xml version="1.0" encoding="UTF-8" standalone="yes" ?><Relationships xmlns="http://schemas.openxmlformats.org/package/2006/relationships"><Relationship Id="rId1" Target="../slideLayouts/slideLayout3.xml" Type="http://schemas.openxmlformats.org/officeDocument/2006/relationships/slideLayout"/><Relationship Id="rId2" Target="../notesSlides/notesSlide21.xml" Type="http://schemas.openxmlformats.org/officeDocument/2006/relationships/notesSlide"/><Relationship Id="rId3" Target="../media/image28.jpeg" Type="http://schemas.openxmlformats.org/officeDocument/2006/relationships/image"/><Relationship Id="rId4" Target="../media/image26.jpeg" Type="http://schemas.openxmlformats.org/officeDocument/2006/relationships/image"/></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arget="../slideLayouts/slideLayout25.xml" Type="http://schemas.openxmlformats.org/officeDocument/2006/relationships/slideLayout"/><Relationship Id="rId2" Target="../notesSlides/notesSlide23.xml" Type="http://schemas.openxmlformats.org/officeDocument/2006/relationships/notesSlide"/><Relationship Id="rId3" Target="../media/image30.jpeg" Type="http://schemas.openxmlformats.org/officeDocument/2006/relationships/image"/></Relationships>
</file>

<file path=ppt/slides/_rels/slide24.xml.rels><?xml version="1.0" encoding="UTF-8" standalone="yes" ?><Relationships xmlns="http://schemas.openxmlformats.org/package/2006/relationships"><Relationship Id="rId1" Target="../slideLayouts/slideLayout25.xml" Type="http://schemas.openxmlformats.org/officeDocument/2006/relationships/slideLayout"/><Relationship Id="rId2" Target="../notesSlides/notesSlide24.xml" Type="http://schemas.openxmlformats.org/officeDocument/2006/relationships/notesSlide"/><Relationship Id="rId3" Target="../media/image36.jpeg" Type="http://schemas.openxmlformats.org/officeDocument/2006/relationships/image"/></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3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34.jp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type="title"/>
          </p:nvPr>
        </p:nvSpPr>
        <p:spPr>
          <a:xfrm rot="877333">
            <a:off x="6199491" y="425124"/>
            <a:ext cx="2155721" cy="2222953"/>
          </a:xfrm>
          <a:prstGeom prst="rect">
            <a:avLst/>
          </a:prstGeom>
        </p:spPr>
        <p:txBody>
          <a:bodyPr anchorCtr="0" anchor="t" bIns="91425" lIns="91425" spcFirstLastPara="1" rIns="91425" wrap="square" tIns="91425">
            <a:noAutofit/>
          </a:bodyPr>
          <a:lstStyle/>
          <a:p>
            <a:pPr indent="457200" lvl="0" marL="0" rtl="0" algn="ctr">
              <a:lnSpc>
                <a:spcPct val="115000"/>
              </a:lnSpc>
              <a:spcBef>
                <a:spcPts val="0"/>
              </a:spcBef>
              <a:spcAft>
                <a:spcPts val="0"/>
              </a:spcAft>
              <a:buNone/>
            </a:pPr>
            <a:r>
              <a:rPr b="1" i="1" lang="en" sz="2000">
                <a:solidFill>
                  <a:srgbClr val="E06666"/>
                </a:solidFill>
                <a:latin typeface="Comic Sans MS"/>
                <a:ea typeface="Comic Sans MS"/>
                <a:cs typeface="Comic Sans MS"/>
                <a:sym typeface="Comic Sans MS"/>
              </a:rPr>
              <a:t>WEB APPLICATION             DEVELOPMENT</a:t>
            </a:r>
            <a:endParaRPr sz="1600">
              <a:solidFill>
                <a:srgbClr val="E06666"/>
              </a:solidFill>
            </a:endParaRPr>
          </a:p>
        </p:txBody>
      </p:sp>
      <p:sp>
        <p:nvSpPr>
          <p:cNvPr id="206" name="Google Shape;206;p28"/>
          <p:cNvSpPr txBox="1"/>
          <p:nvPr/>
        </p:nvSpPr>
        <p:spPr>
          <a:xfrm>
            <a:off x="1765525" y="269350"/>
            <a:ext cx="4632000" cy="8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3300">
                <a:solidFill>
                  <a:srgbClr val="9900FF"/>
                </a:solidFill>
                <a:latin typeface="Lobster"/>
                <a:ea typeface="Lobster"/>
                <a:cs typeface="Lobster"/>
                <a:sym typeface="Lobster"/>
              </a:rPr>
              <a:t>      </a:t>
            </a:r>
            <a:r>
              <a:rPr b="1" i="1" lang="en" sz="3300">
                <a:solidFill>
                  <a:srgbClr val="9900FF"/>
                </a:solidFill>
                <a:latin typeface="Lobster"/>
                <a:ea typeface="Lobster"/>
                <a:cs typeface="Lobster"/>
                <a:sym typeface="Lobster"/>
              </a:rPr>
              <a:t>Walk with a Book</a:t>
            </a:r>
            <a:r>
              <a:rPr b="1" i="1" lang="en" sz="3300">
                <a:solidFill>
                  <a:srgbClr val="E1220C"/>
                </a:solidFill>
              </a:rPr>
              <a:t>  </a:t>
            </a:r>
            <a:r>
              <a:rPr b="1" i="1" lang="en" sz="4000">
                <a:solidFill>
                  <a:srgbClr val="E1220C"/>
                </a:solidFill>
              </a:rPr>
              <a:t>   </a:t>
            </a:r>
            <a:endParaRPr sz="2300"/>
          </a:p>
        </p:txBody>
      </p:sp>
      <p:pic>
        <p:nvPicPr>
          <p:cNvPr id="207" name="Google Shape;207;p28"/>
          <p:cNvPicPr preferRelativeResize="0"/>
          <p:nvPr/>
        </p:nvPicPr>
        <p:blipFill>
          <a:blip r:embed="rId3">
            <a:alphaModFix/>
          </a:blip>
          <a:stretch>
            <a:fillRect/>
          </a:stretch>
        </p:blipFill>
        <p:spPr>
          <a:xfrm>
            <a:off x="2023925" y="1432250"/>
            <a:ext cx="4504994" cy="3439200"/>
          </a:xfrm>
          <a:prstGeom prst="rect">
            <a:avLst/>
          </a:prstGeom>
          <a:noFill/>
          <a:ln>
            <a:noFill/>
          </a:ln>
        </p:spPr>
      </p:pic>
      <p:sp>
        <p:nvSpPr>
          <p:cNvPr id="208" name="Google Shape;208;p28"/>
          <p:cNvSpPr txBox="1"/>
          <p:nvPr/>
        </p:nvSpPr>
        <p:spPr>
          <a:xfrm>
            <a:off x="7151325" y="2726675"/>
            <a:ext cx="966600" cy="8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grpSp>
        <p:nvGrpSpPr>
          <p:cNvPr id="209" name="Google Shape;209;p28"/>
          <p:cNvGrpSpPr/>
          <p:nvPr/>
        </p:nvGrpSpPr>
        <p:grpSpPr>
          <a:xfrm>
            <a:off x="1210765" y="357673"/>
            <a:ext cx="908037" cy="712067"/>
            <a:chOff x="2341425" y="238100"/>
            <a:chExt cx="1328900" cy="1148125"/>
          </a:xfrm>
        </p:grpSpPr>
        <p:sp>
          <p:nvSpPr>
            <p:cNvPr id="210" name="Google Shape;210;p28"/>
            <p:cNvSpPr/>
            <p:nvPr/>
          </p:nvSpPr>
          <p:spPr>
            <a:xfrm>
              <a:off x="2341425" y="238100"/>
              <a:ext cx="1328900" cy="1148125"/>
            </a:xfrm>
            <a:custGeom>
              <a:rect b="b" l="l" r="r" t="t"/>
              <a:pathLst>
                <a:path extrusionOk="0" h="45925" w="53156">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p:nvPr/>
          </p:nvSpPr>
          <p:spPr>
            <a:xfrm>
              <a:off x="2990175" y="381350"/>
              <a:ext cx="254450" cy="209600"/>
            </a:xfrm>
            <a:custGeom>
              <a:rect b="b" l="l" r="r" t="t"/>
              <a:pathLst>
                <a:path extrusionOk="0" h="8384" w="10178">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a:off x="3026350" y="441550"/>
              <a:ext cx="247225" cy="201350"/>
            </a:xfrm>
            <a:custGeom>
              <a:rect b="b" l="l" r="r" t="t"/>
              <a:pathLst>
                <a:path extrusionOk="0" h="8054" w="9889">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8"/>
            <p:cNvSpPr/>
            <p:nvPr/>
          </p:nvSpPr>
          <p:spPr>
            <a:xfrm>
              <a:off x="3172850" y="661350"/>
              <a:ext cx="224850" cy="198300"/>
            </a:xfrm>
            <a:custGeom>
              <a:rect b="b" l="l" r="r" t="t"/>
              <a:pathLst>
                <a:path extrusionOk="0" h="7932" w="8994">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p:nvPr/>
          </p:nvSpPr>
          <p:spPr>
            <a:xfrm>
              <a:off x="3219000" y="725650"/>
              <a:ext cx="226500" cy="215375"/>
            </a:xfrm>
            <a:custGeom>
              <a:rect b="b" l="l" r="r" t="t"/>
              <a:pathLst>
                <a:path extrusionOk="0" h="8615" w="906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8"/>
            <p:cNvSpPr/>
            <p:nvPr/>
          </p:nvSpPr>
          <p:spPr>
            <a:xfrm>
              <a:off x="2528200" y="658025"/>
              <a:ext cx="405900" cy="260600"/>
            </a:xfrm>
            <a:custGeom>
              <a:rect b="b" l="l" r="r" t="t"/>
              <a:pathLst>
                <a:path extrusionOk="0" h="10424" w="16236">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a:off x="2739725" y="878000"/>
              <a:ext cx="265375" cy="114400"/>
            </a:xfrm>
            <a:custGeom>
              <a:rect b="b" l="l" r="r" t="t"/>
              <a:pathLst>
                <a:path extrusionOk="0" h="4576" w="10615">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a:off x="2783475" y="946275"/>
              <a:ext cx="254775" cy="113000"/>
            </a:xfrm>
            <a:custGeom>
              <a:rect b="b" l="l" r="r" t="t"/>
              <a:pathLst>
                <a:path extrusionOk="0" h="4520" w="10191">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a:off x="2839925" y="1007825"/>
              <a:ext cx="259925" cy="117700"/>
            </a:xfrm>
            <a:custGeom>
              <a:rect b="b" l="l" r="r" t="t"/>
              <a:pathLst>
                <a:path extrusionOk="0" h="4708" w="10397">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nvSpPr>
        <p:spPr>
          <a:xfrm>
            <a:off x="1400525" y="421400"/>
            <a:ext cx="6940500" cy="4116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6AA84F"/>
              </a:buClr>
              <a:buSzPts val="1800"/>
              <a:buChar char="❏"/>
            </a:pPr>
            <a:r>
              <a:rPr b="1" i="1" lang="en" sz="1800">
                <a:solidFill>
                  <a:srgbClr val="6AA84F"/>
                </a:solidFill>
              </a:rPr>
              <a:t>Project Overall Idea: </a:t>
            </a:r>
            <a:r>
              <a:rPr lang="en" sz="1800"/>
              <a:t>People who want to donate their books can login to this website and can fill in the details of the book like name,genre and condition of the book. If the book is in good condition to read,then he has to give his address and then a pick up guy comes to receive it. Donors get the points or coupons which will be helpful to buy books from website with low cost!! The book will be posted on the website with title, edition, proper photo and grade of the book. Customers who are interested to buy the book can place an order with only delivery charges and order will be received as soon as possible and customers can keep track of order and can contact customer care for any further queries and updates.</a:t>
            </a:r>
            <a:endParaRPr sz="1800"/>
          </a:p>
          <a:p>
            <a:pPr indent="0" lvl="0" marL="0" rtl="0" algn="l">
              <a:spcBef>
                <a:spcPts val="0"/>
              </a:spcBef>
              <a:spcAft>
                <a:spcPts val="0"/>
              </a:spcAft>
              <a:buNone/>
            </a:pPr>
            <a:r>
              <a:t/>
            </a:r>
            <a:endParaRPr sz="700">
              <a:latin typeface="Roboto Mono Regular"/>
              <a:ea typeface="Roboto Mono Regular"/>
              <a:cs typeface="Roboto Mono Regular"/>
              <a:sym typeface="Roboto Mono Regular"/>
            </a:endParaRPr>
          </a:p>
        </p:txBody>
      </p:sp>
      <p:sp>
        <p:nvSpPr>
          <p:cNvPr id="287" name="Google Shape;287;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idx="2" type="title"/>
          </p:nvPr>
        </p:nvSpPr>
        <p:spPr>
          <a:xfrm>
            <a:off x="3091500" y="1403775"/>
            <a:ext cx="4137900" cy="10020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2200">
                <a:solidFill>
                  <a:srgbClr val="000000"/>
                </a:solidFill>
                <a:latin typeface="Arial"/>
                <a:ea typeface="Arial"/>
                <a:cs typeface="Arial"/>
                <a:sym typeface="Arial"/>
              </a:rPr>
              <a:t>  Primary Blueprint </a:t>
            </a:r>
            <a:endParaRPr sz="4700"/>
          </a:p>
        </p:txBody>
      </p:sp>
      <p:pic>
        <p:nvPicPr>
          <p:cNvPr id="293" name="Google Shape;293;p38"/>
          <p:cNvPicPr preferRelativeResize="0"/>
          <p:nvPr/>
        </p:nvPicPr>
        <p:blipFill>
          <a:blip r:embed="rId3">
            <a:alphaModFix/>
          </a:blip>
          <a:stretch>
            <a:fillRect/>
          </a:stretch>
        </p:blipFill>
        <p:spPr>
          <a:xfrm>
            <a:off x="2193500" y="2264500"/>
            <a:ext cx="4816525" cy="18676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294" name="Google Shape;294;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txBox="1"/>
          <p:nvPr>
            <p:ph type="title"/>
          </p:nvPr>
        </p:nvSpPr>
        <p:spPr>
          <a:xfrm>
            <a:off x="1135800" y="430856"/>
            <a:ext cx="24039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i="1" lang="en" sz="2000" u="sng">
                <a:solidFill>
                  <a:srgbClr val="4A86E8"/>
                </a:solidFill>
                <a:latin typeface="Arial"/>
                <a:ea typeface="Arial"/>
                <a:cs typeface="Arial"/>
                <a:sym typeface="Arial"/>
              </a:rPr>
              <a:t>FEATURES</a:t>
            </a:r>
            <a:endParaRPr>
              <a:solidFill>
                <a:srgbClr val="4A86E8"/>
              </a:solidFill>
            </a:endParaRPr>
          </a:p>
        </p:txBody>
      </p:sp>
      <p:sp>
        <p:nvSpPr>
          <p:cNvPr id="300" name="Google Shape;300;p39"/>
          <p:cNvSpPr txBox="1"/>
          <p:nvPr/>
        </p:nvSpPr>
        <p:spPr>
          <a:xfrm>
            <a:off x="750225" y="976225"/>
            <a:ext cx="34827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 sz="2300">
                <a:solidFill>
                  <a:schemeClr val="dk1"/>
                </a:solidFill>
                <a:latin typeface="Comic Sans MS"/>
                <a:ea typeface="Comic Sans MS"/>
                <a:cs typeface="Comic Sans MS"/>
                <a:sym typeface="Comic Sans MS"/>
              </a:rPr>
              <a:t>   </a:t>
            </a:r>
            <a:r>
              <a:rPr b="1" i="1" lang="en" sz="2300">
                <a:solidFill>
                  <a:schemeClr val="dk1"/>
                </a:solidFill>
                <a:latin typeface="Comic Sans MS"/>
                <a:ea typeface="Comic Sans MS"/>
                <a:cs typeface="Comic Sans MS"/>
                <a:sym typeface="Comic Sans MS"/>
              </a:rPr>
              <a:t>Better UI / UX</a:t>
            </a:r>
            <a:endParaRPr>
              <a:latin typeface="Roboto Mono Regular"/>
              <a:ea typeface="Roboto Mono Regular"/>
              <a:cs typeface="Roboto Mono Regular"/>
              <a:sym typeface="Roboto Mono Regular"/>
            </a:endParaRPr>
          </a:p>
        </p:txBody>
      </p:sp>
      <p:pic>
        <p:nvPicPr>
          <p:cNvPr id="301" name="Google Shape;301;p39"/>
          <p:cNvPicPr preferRelativeResize="0"/>
          <p:nvPr/>
        </p:nvPicPr>
        <p:blipFill rotWithShape="1">
          <a:blip r:embed="rId3">
            <a:alphaModFix/>
          </a:blip>
          <a:srcRect b="0" l="-8400" r="8400" t="0"/>
          <a:stretch/>
        </p:blipFill>
        <p:spPr>
          <a:xfrm>
            <a:off x="330363" y="1896125"/>
            <a:ext cx="3762375" cy="2181225"/>
          </a:xfrm>
          <a:prstGeom prst="rect">
            <a:avLst/>
          </a:prstGeom>
          <a:noFill/>
          <a:ln>
            <a:noFill/>
          </a:ln>
        </p:spPr>
      </p:pic>
      <p:pic>
        <p:nvPicPr>
          <p:cNvPr descr="Image result for ui animation" id="302" name="Google Shape;302;p39"/>
          <p:cNvPicPr preferRelativeResize="0"/>
          <p:nvPr/>
        </p:nvPicPr>
        <p:blipFill>
          <a:blip r:embed="rId4">
            <a:alphaModFix/>
          </a:blip>
          <a:stretch>
            <a:fillRect/>
          </a:stretch>
        </p:blipFill>
        <p:spPr>
          <a:xfrm>
            <a:off x="5044725" y="1829025"/>
            <a:ext cx="3484049" cy="2610000"/>
          </a:xfrm>
          <a:prstGeom prst="rect">
            <a:avLst/>
          </a:prstGeom>
          <a:noFill/>
          <a:ln>
            <a:noFill/>
          </a:ln>
        </p:spPr>
      </p:pic>
      <p:sp>
        <p:nvSpPr>
          <p:cNvPr id="303" name="Google Shape;303;p39"/>
          <p:cNvSpPr txBox="1"/>
          <p:nvPr/>
        </p:nvSpPr>
        <p:spPr>
          <a:xfrm>
            <a:off x="5289775" y="976225"/>
            <a:ext cx="2886300" cy="538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i="1" lang="en" sz="2300">
                <a:solidFill>
                  <a:schemeClr val="dk1"/>
                </a:solidFill>
                <a:latin typeface="Comic Sans MS"/>
                <a:ea typeface="Comic Sans MS"/>
                <a:cs typeface="Comic Sans MS"/>
                <a:sym typeface="Comic Sans MS"/>
              </a:rPr>
              <a:t>Easy Usage</a:t>
            </a:r>
            <a:endParaRPr>
              <a:latin typeface="Roboto Mono Regular"/>
              <a:ea typeface="Roboto Mono Regular"/>
              <a:cs typeface="Roboto Mono Regular"/>
              <a:sym typeface="Roboto Mono Regular"/>
            </a:endParaRPr>
          </a:p>
        </p:txBody>
      </p:sp>
      <p:sp>
        <p:nvSpPr>
          <p:cNvPr id="304" name="Google Shape;304;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0"/>
          <p:cNvSpPr txBox="1"/>
          <p:nvPr>
            <p:ph type="title"/>
          </p:nvPr>
        </p:nvSpPr>
        <p:spPr>
          <a:xfrm>
            <a:off x="948600" y="1094275"/>
            <a:ext cx="3323100" cy="46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i="1" lang="en" sz="2200">
                <a:solidFill>
                  <a:schemeClr val="dk1"/>
                </a:solidFill>
                <a:latin typeface="Comic Sans MS"/>
                <a:ea typeface="Comic Sans MS"/>
                <a:cs typeface="Comic Sans MS"/>
                <a:sym typeface="Comic Sans MS"/>
              </a:rPr>
              <a:t>Cash on Delivery</a:t>
            </a:r>
            <a:endParaRPr/>
          </a:p>
        </p:txBody>
      </p:sp>
      <p:pic>
        <p:nvPicPr>
          <p:cNvPr id="310" name="Google Shape;310;p40"/>
          <p:cNvPicPr preferRelativeResize="0"/>
          <p:nvPr/>
        </p:nvPicPr>
        <p:blipFill>
          <a:blip r:embed="rId3">
            <a:alphaModFix/>
          </a:blip>
          <a:stretch>
            <a:fillRect/>
          </a:stretch>
        </p:blipFill>
        <p:spPr>
          <a:xfrm>
            <a:off x="867975" y="2234950"/>
            <a:ext cx="3403725" cy="1685925"/>
          </a:xfrm>
          <a:prstGeom prst="rect">
            <a:avLst/>
          </a:prstGeom>
          <a:noFill/>
          <a:ln cap="flat" cmpd="sng" w="9525">
            <a:solidFill>
              <a:srgbClr val="1155CC"/>
            </a:solidFill>
            <a:prstDash val="solid"/>
            <a:round/>
            <a:headEnd len="sm" w="sm" type="none"/>
            <a:tailEnd len="sm" w="sm" type="none"/>
          </a:ln>
        </p:spPr>
      </p:pic>
      <p:sp>
        <p:nvSpPr>
          <p:cNvPr id="311" name="Google Shape;311;p40"/>
          <p:cNvSpPr txBox="1"/>
          <p:nvPr/>
        </p:nvSpPr>
        <p:spPr>
          <a:xfrm>
            <a:off x="4746925" y="1050125"/>
            <a:ext cx="3954300" cy="507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i="1" lang="en" sz="2100">
                <a:solidFill>
                  <a:schemeClr val="dk1"/>
                </a:solidFill>
                <a:latin typeface="Comic Sans MS"/>
                <a:ea typeface="Comic Sans MS"/>
                <a:cs typeface="Comic Sans MS"/>
                <a:sym typeface="Comic Sans MS"/>
              </a:rPr>
              <a:t>Clean navigational menu </a:t>
            </a:r>
            <a:endParaRPr>
              <a:latin typeface="Roboto Mono Regular"/>
              <a:ea typeface="Roboto Mono Regular"/>
              <a:cs typeface="Roboto Mono Regular"/>
              <a:sym typeface="Roboto Mono Regular"/>
            </a:endParaRPr>
          </a:p>
        </p:txBody>
      </p:sp>
      <p:pic>
        <p:nvPicPr>
          <p:cNvPr id="312" name="Google Shape;312;p40"/>
          <p:cNvPicPr preferRelativeResize="0"/>
          <p:nvPr/>
        </p:nvPicPr>
        <p:blipFill>
          <a:blip r:embed="rId4">
            <a:alphaModFix/>
          </a:blip>
          <a:stretch>
            <a:fillRect/>
          </a:stretch>
        </p:blipFill>
        <p:spPr>
          <a:xfrm>
            <a:off x="5175625" y="1833550"/>
            <a:ext cx="3143250" cy="2628900"/>
          </a:xfrm>
          <a:prstGeom prst="rect">
            <a:avLst/>
          </a:prstGeom>
          <a:noFill/>
          <a:ln>
            <a:noFill/>
          </a:ln>
        </p:spPr>
      </p:pic>
      <p:sp>
        <p:nvSpPr>
          <p:cNvPr id="313" name="Google Shape;313;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1"/>
          <p:cNvSpPr txBox="1"/>
          <p:nvPr>
            <p:ph type="title"/>
          </p:nvPr>
        </p:nvSpPr>
        <p:spPr>
          <a:xfrm>
            <a:off x="1772100" y="665450"/>
            <a:ext cx="5599800" cy="1040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i="1" lang="en" sz="2100">
                <a:solidFill>
                  <a:schemeClr val="dk1"/>
                </a:solidFill>
                <a:latin typeface="Comic Sans MS"/>
                <a:ea typeface="Comic Sans MS"/>
                <a:cs typeface="Comic Sans MS"/>
                <a:sym typeface="Comic Sans MS"/>
              </a:rPr>
              <a:t>Good quality product photos with image zoom and thumbnails</a:t>
            </a:r>
            <a:endParaRPr/>
          </a:p>
        </p:txBody>
      </p:sp>
      <p:sp>
        <p:nvSpPr>
          <p:cNvPr id="319" name="Google Shape;319;p41"/>
          <p:cNvSpPr txBox="1"/>
          <p:nvPr/>
        </p:nvSpPr>
        <p:spPr>
          <a:xfrm>
            <a:off x="1685575" y="1945850"/>
            <a:ext cx="4226400" cy="261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pic>
        <p:nvPicPr>
          <p:cNvPr id="320" name="Google Shape;320;p41"/>
          <p:cNvPicPr preferRelativeResize="0"/>
          <p:nvPr/>
        </p:nvPicPr>
        <p:blipFill>
          <a:blip r:embed="rId3">
            <a:alphaModFix/>
          </a:blip>
          <a:stretch>
            <a:fillRect/>
          </a:stretch>
        </p:blipFill>
        <p:spPr>
          <a:xfrm>
            <a:off x="1751225" y="1846700"/>
            <a:ext cx="5943600" cy="2609850"/>
          </a:xfrm>
          <a:prstGeom prst="rect">
            <a:avLst/>
          </a:prstGeom>
          <a:noFill/>
          <a:ln>
            <a:noFill/>
          </a:ln>
        </p:spPr>
      </p:pic>
      <p:sp>
        <p:nvSpPr>
          <p:cNvPr id="321" name="Google Shape;32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txBox="1"/>
          <p:nvPr>
            <p:ph idx="1" type="subTitle"/>
          </p:nvPr>
        </p:nvSpPr>
        <p:spPr>
          <a:xfrm>
            <a:off x="1629950" y="3828100"/>
            <a:ext cx="2332500" cy="6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2"/>
          <p:cNvSpPr txBox="1"/>
          <p:nvPr>
            <p:ph type="title"/>
          </p:nvPr>
        </p:nvSpPr>
        <p:spPr>
          <a:xfrm>
            <a:off x="938425" y="539501"/>
            <a:ext cx="3024000" cy="9972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rPr i="1" lang="en" sz="2100">
                <a:solidFill>
                  <a:schemeClr val="dk1"/>
                </a:solidFill>
                <a:latin typeface="Comic Sans MS"/>
                <a:ea typeface="Comic Sans MS"/>
                <a:cs typeface="Comic Sans MS"/>
                <a:sym typeface="Comic Sans MS"/>
              </a:rPr>
              <a:t>Wish-list and Add to cart</a:t>
            </a:r>
            <a:endParaRPr/>
          </a:p>
        </p:txBody>
      </p:sp>
      <p:sp>
        <p:nvSpPr>
          <p:cNvPr id="328" name="Google Shape;328;p42"/>
          <p:cNvSpPr txBox="1"/>
          <p:nvPr/>
        </p:nvSpPr>
        <p:spPr>
          <a:xfrm>
            <a:off x="1140250" y="1549250"/>
            <a:ext cx="3024000" cy="297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pic>
        <p:nvPicPr>
          <p:cNvPr id="329" name="Google Shape;329;p42"/>
          <p:cNvPicPr preferRelativeResize="0"/>
          <p:nvPr/>
        </p:nvPicPr>
        <p:blipFill>
          <a:blip r:embed="rId3">
            <a:alphaModFix/>
          </a:blip>
          <a:stretch>
            <a:fillRect/>
          </a:stretch>
        </p:blipFill>
        <p:spPr>
          <a:xfrm>
            <a:off x="1251788" y="1610875"/>
            <a:ext cx="2352675" cy="2143125"/>
          </a:xfrm>
          <a:prstGeom prst="rect">
            <a:avLst/>
          </a:prstGeom>
          <a:noFill/>
          <a:ln>
            <a:noFill/>
          </a:ln>
        </p:spPr>
      </p:pic>
      <p:sp>
        <p:nvSpPr>
          <p:cNvPr id="330" name="Google Shape;330;p42"/>
          <p:cNvSpPr txBox="1"/>
          <p:nvPr/>
        </p:nvSpPr>
        <p:spPr>
          <a:xfrm>
            <a:off x="1152650" y="3730575"/>
            <a:ext cx="2960100" cy="82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pic>
        <p:nvPicPr>
          <p:cNvPr id="331" name="Google Shape;331;p42"/>
          <p:cNvPicPr preferRelativeResize="0"/>
          <p:nvPr/>
        </p:nvPicPr>
        <p:blipFill>
          <a:blip r:embed="rId4">
            <a:alphaModFix/>
          </a:blip>
          <a:stretch>
            <a:fillRect/>
          </a:stretch>
        </p:blipFill>
        <p:spPr>
          <a:xfrm>
            <a:off x="899125" y="3429350"/>
            <a:ext cx="3265131" cy="1126825"/>
          </a:xfrm>
          <a:prstGeom prst="rect">
            <a:avLst/>
          </a:prstGeom>
          <a:noFill/>
          <a:ln>
            <a:noFill/>
          </a:ln>
        </p:spPr>
      </p:pic>
      <p:sp>
        <p:nvSpPr>
          <p:cNvPr id="332" name="Google Shape;332;p42"/>
          <p:cNvSpPr txBox="1"/>
          <p:nvPr/>
        </p:nvSpPr>
        <p:spPr>
          <a:xfrm>
            <a:off x="5024325" y="539500"/>
            <a:ext cx="3265200" cy="1554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i="1" lang="en" sz="2000">
                <a:solidFill>
                  <a:schemeClr val="dk1"/>
                </a:solidFill>
                <a:latin typeface="Comic Sans MS"/>
                <a:ea typeface="Comic Sans MS"/>
                <a:cs typeface="Comic Sans MS"/>
                <a:sym typeface="Comic Sans MS"/>
              </a:rPr>
              <a:t>Engaging and informative “About Us” page with contact details.</a:t>
            </a:r>
            <a:endParaRPr>
              <a:latin typeface="Roboto Mono Regular"/>
              <a:ea typeface="Roboto Mono Regular"/>
              <a:cs typeface="Roboto Mono Regular"/>
              <a:sym typeface="Roboto Mono Regular"/>
            </a:endParaRPr>
          </a:p>
        </p:txBody>
      </p:sp>
      <p:sp>
        <p:nvSpPr>
          <p:cNvPr id="333" name="Google Shape;333;p42"/>
          <p:cNvSpPr txBox="1"/>
          <p:nvPr/>
        </p:nvSpPr>
        <p:spPr>
          <a:xfrm>
            <a:off x="5193075" y="2069800"/>
            <a:ext cx="2900100" cy="223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pic>
        <p:nvPicPr>
          <p:cNvPr id="334" name="Google Shape;334;p42"/>
          <p:cNvPicPr preferRelativeResize="0"/>
          <p:nvPr/>
        </p:nvPicPr>
        <p:blipFill>
          <a:blip r:embed="rId5">
            <a:alphaModFix/>
          </a:blip>
          <a:stretch>
            <a:fillRect/>
          </a:stretch>
        </p:blipFill>
        <p:spPr>
          <a:xfrm>
            <a:off x="5104350" y="2122663"/>
            <a:ext cx="3105150" cy="2486025"/>
          </a:xfrm>
          <a:prstGeom prst="rect">
            <a:avLst/>
          </a:prstGeom>
          <a:noFill/>
          <a:ln>
            <a:noFill/>
          </a:ln>
        </p:spPr>
      </p:pic>
      <p:sp>
        <p:nvSpPr>
          <p:cNvPr id="335" name="Google Shape;335;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3"/>
          <p:cNvSpPr txBox="1"/>
          <p:nvPr/>
        </p:nvSpPr>
        <p:spPr>
          <a:xfrm>
            <a:off x="1512075" y="557725"/>
            <a:ext cx="4226400" cy="523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i="1" lang="en" sz="2200">
                <a:solidFill>
                  <a:schemeClr val="dk1"/>
                </a:solidFill>
                <a:latin typeface="Comic Sans MS"/>
                <a:ea typeface="Comic Sans MS"/>
                <a:cs typeface="Comic Sans MS"/>
                <a:sym typeface="Comic Sans MS"/>
              </a:rPr>
              <a:t>Social media connections</a:t>
            </a:r>
            <a:endParaRPr>
              <a:latin typeface="Roboto Mono Regular"/>
              <a:ea typeface="Roboto Mono Regular"/>
              <a:cs typeface="Roboto Mono Regular"/>
              <a:sym typeface="Roboto Mono Regular"/>
            </a:endParaRPr>
          </a:p>
        </p:txBody>
      </p:sp>
      <p:sp>
        <p:nvSpPr>
          <p:cNvPr id="341" name="Google Shape;341;p43"/>
          <p:cNvSpPr txBox="1"/>
          <p:nvPr/>
        </p:nvSpPr>
        <p:spPr>
          <a:xfrm>
            <a:off x="1685575" y="1276575"/>
            <a:ext cx="5973900" cy="314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pic>
        <p:nvPicPr>
          <p:cNvPr id="342" name="Google Shape;342;p43"/>
          <p:cNvPicPr preferRelativeResize="0"/>
          <p:nvPr/>
        </p:nvPicPr>
        <p:blipFill>
          <a:blip r:embed="rId3">
            <a:alphaModFix/>
          </a:blip>
          <a:stretch>
            <a:fillRect/>
          </a:stretch>
        </p:blipFill>
        <p:spPr>
          <a:xfrm>
            <a:off x="2138875" y="1344175"/>
            <a:ext cx="5067300" cy="2857500"/>
          </a:xfrm>
          <a:prstGeom prst="rect">
            <a:avLst/>
          </a:prstGeom>
          <a:noFill/>
          <a:ln>
            <a:noFill/>
          </a:ln>
        </p:spPr>
      </p:pic>
      <p:sp>
        <p:nvSpPr>
          <p:cNvPr id="343" name="Google Shape;343;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4"/>
          <p:cNvSpPr txBox="1"/>
          <p:nvPr/>
        </p:nvSpPr>
        <p:spPr>
          <a:xfrm>
            <a:off x="1683150" y="876075"/>
            <a:ext cx="57777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 sz="2100">
                <a:solidFill>
                  <a:schemeClr val="dk1"/>
                </a:solidFill>
                <a:latin typeface="Comic Sans MS"/>
                <a:ea typeface="Comic Sans MS"/>
                <a:cs typeface="Comic Sans MS"/>
                <a:sym typeface="Comic Sans MS"/>
              </a:rPr>
              <a:t>Suggestions and user feedback is taken</a:t>
            </a:r>
            <a:endParaRPr>
              <a:latin typeface="Roboto Mono Regular"/>
              <a:ea typeface="Roboto Mono Regular"/>
              <a:cs typeface="Roboto Mono Regular"/>
              <a:sym typeface="Roboto Mono Regular"/>
            </a:endParaRPr>
          </a:p>
        </p:txBody>
      </p:sp>
      <p:sp>
        <p:nvSpPr>
          <p:cNvPr id="349" name="Google Shape;349;p44"/>
          <p:cNvSpPr txBox="1"/>
          <p:nvPr/>
        </p:nvSpPr>
        <p:spPr>
          <a:xfrm>
            <a:off x="1759950" y="1883875"/>
            <a:ext cx="2602800" cy="178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pic>
        <p:nvPicPr>
          <p:cNvPr id="350" name="Google Shape;350;p44"/>
          <p:cNvPicPr preferRelativeResize="0"/>
          <p:nvPr/>
        </p:nvPicPr>
        <p:blipFill>
          <a:blip r:embed="rId3">
            <a:alphaModFix/>
          </a:blip>
          <a:stretch>
            <a:fillRect/>
          </a:stretch>
        </p:blipFill>
        <p:spPr>
          <a:xfrm>
            <a:off x="1661175" y="1780850"/>
            <a:ext cx="2800350" cy="1990725"/>
          </a:xfrm>
          <a:prstGeom prst="rect">
            <a:avLst/>
          </a:prstGeom>
          <a:noFill/>
          <a:ln>
            <a:noFill/>
          </a:ln>
        </p:spPr>
      </p:pic>
      <p:sp>
        <p:nvSpPr>
          <p:cNvPr id="351" name="Google Shape;351;p44"/>
          <p:cNvSpPr txBox="1"/>
          <p:nvPr/>
        </p:nvSpPr>
        <p:spPr>
          <a:xfrm>
            <a:off x="4759275" y="1846700"/>
            <a:ext cx="3247200" cy="197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pic>
        <p:nvPicPr>
          <p:cNvPr id="352" name="Google Shape;352;p44"/>
          <p:cNvPicPr preferRelativeResize="0"/>
          <p:nvPr/>
        </p:nvPicPr>
        <p:blipFill>
          <a:blip r:embed="rId4">
            <a:alphaModFix/>
          </a:blip>
          <a:stretch>
            <a:fillRect/>
          </a:stretch>
        </p:blipFill>
        <p:spPr>
          <a:xfrm>
            <a:off x="4759275" y="1836688"/>
            <a:ext cx="2928097" cy="1990725"/>
          </a:xfrm>
          <a:prstGeom prst="rect">
            <a:avLst/>
          </a:prstGeom>
          <a:noFill/>
          <a:ln>
            <a:noFill/>
          </a:ln>
        </p:spPr>
      </p:pic>
      <p:sp>
        <p:nvSpPr>
          <p:cNvPr id="353" name="Google Shape;353;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5"/>
          <p:cNvSpPr txBox="1"/>
          <p:nvPr/>
        </p:nvSpPr>
        <p:spPr>
          <a:xfrm>
            <a:off x="1730875" y="765825"/>
            <a:ext cx="60855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 sz="2200">
                <a:solidFill>
                  <a:schemeClr val="dk1"/>
                </a:solidFill>
                <a:latin typeface="Comic Sans MS"/>
                <a:ea typeface="Comic Sans MS"/>
                <a:cs typeface="Comic Sans MS"/>
                <a:sym typeface="Comic Sans MS"/>
              </a:rPr>
              <a:t>Secure Login and User information is safe</a:t>
            </a:r>
            <a:endParaRPr>
              <a:latin typeface="Roboto Mono Regular"/>
              <a:ea typeface="Roboto Mono Regular"/>
              <a:cs typeface="Roboto Mono Regular"/>
              <a:sym typeface="Roboto Mono Regular"/>
            </a:endParaRPr>
          </a:p>
        </p:txBody>
      </p:sp>
      <p:pic>
        <p:nvPicPr>
          <p:cNvPr id="359" name="Google Shape;359;p45"/>
          <p:cNvPicPr preferRelativeResize="0"/>
          <p:nvPr/>
        </p:nvPicPr>
        <p:blipFill>
          <a:blip r:embed="rId3">
            <a:alphaModFix/>
          </a:blip>
          <a:stretch>
            <a:fillRect/>
          </a:stretch>
        </p:blipFill>
        <p:spPr>
          <a:xfrm>
            <a:off x="2759175" y="1636000"/>
            <a:ext cx="4181475" cy="2371725"/>
          </a:xfrm>
          <a:prstGeom prst="rect">
            <a:avLst/>
          </a:prstGeom>
          <a:noFill/>
          <a:ln>
            <a:noFill/>
          </a:ln>
        </p:spPr>
      </p:pic>
      <p:sp>
        <p:nvSpPr>
          <p:cNvPr id="360" name="Google Shape;36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6"/>
          <p:cNvSpPr txBox="1"/>
          <p:nvPr>
            <p:ph type="title"/>
          </p:nvPr>
        </p:nvSpPr>
        <p:spPr>
          <a:xfrm>
            <a:off x="2828925" y="975275"/>
            <a:ext cx="4575300" cy="11250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2400" u="sng">
                <a:solidFill>
                  <a:srgbClr val="990000"/>
                </a:solidFill>
                <a:latin typeface="Merriweather"/>
                <a:ea typeface="Merriweather"/>
                <a:cs typeface="Merriweather"/>
                <a:sym typeface="Merriweather"/>
              </a:rPr>
              <a:t>Further</a:t>
            </a:r>
            <a:r>
              <a:rPr b="1" i="1" lang="en" sz="2400">
                <a:solidFill>
                  <a:srgbClr val="990000"/>
                </a:solidFill>
                <a:latin typeface="Merriweather"/>
                <a:ea typeface="Merriweather"/>
                <a:cs typeface="Merriweather"/>
                <a:sym typeface="Merriweather"/>
              </a:rPr>
              <a:t> </a:t>
            </a:r>
            <a:r>
              <a:rPr b="1" i="1" lang="en" sz="2400" u="sng">
                <a:solidFill>
                  <a:srgbClr val="990000"/>
                </a:solidFill>
                <a:latin typeface="Merriweather"/>
                <a:ea typeface="Merriweather"/>
                <a:cs typeface="Merriweather"/>
                <a:sym typeface="Merriweather"/>
              </a:rPr>
              <a:t>Updates</a:t>
            </a:r>
            <a:endParaRPr b="1" i="1" sz="2400" u="sng">
              <a:solidFill>
                <a:srgbClr val="990000"/>
              </a:solidFill>
              <a:latin typeface="Merriweather"/>
              <a:ea typeface="Merriweather"/>
              <a:cs typeface="Merriweather"/>
              <a:sym typeface="Merriweather"/>
            </a:endParaRPr>
          </a:p>
          <a:p>
            <a:pPr indent="0" lvl="0" marL="0" rtl="0" algn="l">
              <a:lnSpc>
                <a:spcPct val="115000"/>
              </a:lnSpc>
              <a:spcBef>
                <a:spcPts val="1200"/>
              </a:spcBef>
              <a:spcAft>
                <a:spcPts val="1200"/>
              </a:spcAft>
              <a:buNone/>
            </a:pPr>
            <a:r>
              <a:rPr b="1" i="1" lang="en" sz="2100">
                <a:solidFill>
                  <a:schemeClr val="dk1"/>
                </a:solidFill>
                <a:latin typeface="Comic Sans MS"/>
                <a:ea typeface="Comic Sans MS"/>
                <a:cs typeface="Comic Sans MS"/>
                <a:sym typeface="Comic Sans MS"/>
              </a:rPr>
              <a:t>Tracking option for orders</a:t>
            </a:r>
            <a:endParaRPr/>
          </a:p>
        </p:txBody>
      </p:sp>
      <p:pic>
        <p:nvPicPr>
          <p:cNvPr id="366" name="Google Shape;366;p46"/>
          <p:cNvPicPr preferRelativeResize="0"/>
          <p:nvPr/>
        </p:nvPicPr>
        <p:blipFill>
          <a:blip r:embed="rId3">
            <a:alphaModFix/>
          </a:blip>
          <a:stretch>
            <a:fillRect/>
          </a:stretch>
        </p:blipFill>
        <p:spPr>
          <a:xfrm>
            <a:off x="3091450" y="2238975"/>
            <a:ext cx="3246850" cy="1841650"/>
          </a:xfrm>
          <a:prstGeom prst="rect">
            <a:avLst/>
          </a:prstGeom>
          <a:noFill/>
          <a:ln>
            <a:noFill/>
          </a:ln>
        </p:spPr>
      </p:pic>
      <p:grpSp>
        <p:nvGrpSpPr>
          <p:cNvPr id="367" name="Google Shape;367;p46"/>
          <p:cNvGrpSpPr/>
          <p:nvPr/>
        </p:nvGrpSpPr>
        <p:grpSpPr>
          <a:xfrm>
            <a:off x="5375708" y="759221"/>
            <a:ext cx="635830" cy="633723"/>
            <a:chOff x="1183375" y="2536600"/>
            <a:chExt cx="1060600" cy="1114925"/>
          </a:xfrm>
        </p:grpSpPr>
        <p:sp>
          <p:nvSpPr>
            <p:cNvPr id="368" name="Google Shape;368;p46"/>
            <p:cNvSpPr/>
            <p:nvPr/>
          </p:nvSpPr>
          <p:spPr>
            <a:xfrm>
              <a:off x="1393275" y="2759625"/>
              <a:ext cx="850700" cy="891900"/>
            </a:xfrm>
            <a:custGeom>
              <a:rect b="b" l="l" r="r" t="t"/>
              <a:pathLst>
                <a:path extrusionOk="0" h="35676" w="34028">
                  <a:moveTo>
                    <a:pt x="7050" y="3261"/>
                  </a:moveTo>
                  <a:cubicBezTo>
                    <a:pt x="5550" y="4510"/>
                    <a:pt x="4275" y="6086"/>
                    <a:pt x="3456" y="7646"/>
                  </a:cubicBezTo>
                  <a:cubicBezTo>
                    <a:pt x="1581" y="11215"/>
                    <a:pt x="2769" y="16037"/>
                    <a:pt x="5426" y="19346"/>
                  </a:cubicBezTo>
                  <a:cubicBezTo>
                    <a:pt x="5373" y="19294"/>
                    <a:pt x="5318" y="19243"/>
                    <a:pt x="5266" y="19190"/>
                  </a:cubicBezTo>
                  <a:cubicBezTo>
                    <a:pt x="3529" y="17393"/>
                    <a:pt x="2597" y="14904"/>
                    <a:pt x="2490" y="12427"/>
                  </a:cubicBezTo>
                  <a:cubicBezTo>
                    <a:pt x="2328" y="8626"/>
                    <a:pt x="4066" y="5198"/>
                    <a:pt x="7050" y="3261"/>
                  </a:cubicBezTo>
                  <a:close/>
                  <a:moveTo>
                    <a:pt x="12872" y="1594"/>
                  </a:moveTo>
                  <a:cubicBezTo>
                    <a:pt x="17362" y="1594"/>
                    <a:pt x="21289" y="4320"/>
                    <a:pt x="23215" y="8558"/>
                  </a:cubicBezTo>
                  <a:cubicBezTo>
                    <a:pt x="24531" y="11450"/>
                    <a:pt x="24911" y="14570"/>
                    <a:pt x="25312" y="17686"/>
                  </a:cubicBezTo>
                  <a:cubicBezTo>
                    <a:pt x="25632" y="20187"/>
                    <a:pt x="26126" y="22619"/>
                    <a:pt x="27636" y="24638"/>
                  </a:cubicBezTo>
                  <a:cubicBezTo>
                    <a:pt x="27210" y="25057"/>
                    <a:pt x="26813" y="25609"/>
                    <a:pt x="26440" y="26086"/>
                  </a:cubicBezTo>
                  <a:cubicBezTo>
                    <a:pt x="24902" y="23863"/>
                    <a:pt x="23078" y="21809"/>
                    <a:pt x="21412" y="19679"/>
                  </a:cubicBezTo>
                  <a:cubicBezTo>
                    <a:pt x="19699" y="17487"/>
                    <a:pt x="18109" y="14675"/>
                    <a:pt x="15926" y="12927"/>
                  </a:cubicBezTo>
                  <a:cubicBezTo>
                    <a:pt x="15858" y="12873"/>
                    <a:pt x="15784" y="12849"/>
                    <a:pt x="15714" y="12849"/>
                  </a:cubicBezTo>
                  <a:cubicBezTo>
                    <a:pt x="15506" y="12849"/>
                    <a:pt x="15331" y="13055"/>
                    <a:pt x="15448" y="13295"/>
                  </a:cubicBezTo>
                  <a:cubicBezTo>
                    <a:pt x="16616" y="15684"/>
                    <a:pt x="18827" y="17675"/>
                    <a:pt x="20505" y="19712"/>
                  </a:cubicBezTo>
                  <a:cubicBezTo>
                    <a:pt x="22338" y="21940"/>
                    <a:pt x="24054" y="24326"/>
                    <a:pt x="26013" y="26442"/>
                  </a:cubicBezTo>
                  <a:cubicBezTo>
                    <a:pt x="26037" y="26468"/>
                    <a:pt x="26065" y="26488"/>
                    <a:pt x="26097" y="26503"/>
                  </a:cubicBezTo>
                  <a:lnTo>
                    <a:pt x="26096" y="26504"/>
                  </a:lnTo>
                  <a:cubicBezTo>
                    <a:pt x="25736" y="26915"/>
                    <a:pt x="25293" y="27348"/>
                    <a:pt x="24854" y="27802"/>
                  </a:cubicBezTo>
                  <a:cubicBezTo>
                    <a:pt x="24840" y="27734"/>
                    <a:pt x="24803" y="27675"/>
                    <a:pt x="24747" y="27632"/>
                  </a:cubicBezTo>
                  <a:cubicBezTo>
                    <a:pt x="23632" y="26743"/>
                    <a:pt x="22473" y="25958"/>
                    <a:pt x="21485" y="24915"/>
                  </a:cubicBezTo>
                  <a:cubicBezTo>
                    <a:pt x="20557" y="23934"/>
                    <a:pt x="19757" y="22841"/>
                    <a:pt x="18913" y="21790"/>
                  </a:cubicBezTo>
                  <a:cubicBezTo>
                    <a:pt x="17213" y="19678"/>
                    <a:pt x="15464" y="17264"/>
                    <a:pt x="13199" y="15723"/>
                  </a:cubicBezTo>
                  <a:cubicBezTo>
                    <a:pt x="13148" y="15688"/>
                    <a:pt x="13091" y="15673"/>
                    <a:pt x="13036" y="15673"/>
                  </a:cubicBezTo>
                  <a:cubicBezTo>
                    <a:pt x="12787" y="15673"/>
                    <a:pt x="12543" y="15976"/>
                    <a:pt x="12717" y="16206"/>
                  </a:cubicBezTo>
                  <a:cubicBezTo>
                    <a:pt x="14441" y="18486"/>
                    <a:pt x="16715" y="20352"/>
                    <a:pt x="18522" y="22581"/>
                  </a:cubicBezTo>
                  <a:cubicBezTo>
                    <a:pt x="20195" y="24645"/>
                    <a:pt x="21902" y="26941"/>
                    <a:pt x="24320" y="28186"/>
                  </a:cubicBezTo>
                  <a:cubicBezTo>
                    <a:pt x="24364" y="28208"/>
                    <a:pt x="24412" y="28221"/>
                    <a:pt x="24461" y="28221"/>
                  </a:cubicBezTo>
                  <a:cubicBezTo>
                    <a:pt x="24065" y="28658"/>
                    <a:pt x="23695" y="29112"/>
                    <a:pt x="23428" y="29587"/>
                  </a:cubicBezTo>
                  <a:cubicBezTo>
                    <a:pt x="21392" y="26023"/>
                    <a:pt x="16324" y="24531"/>
                    <a:pt x="12758" y="23278"/>
                  </a:cubicBezTo>
                  <a:cubicBezTo>
                    <a:pt x="11285" y="22760"/>
                    <a:pt x="9776" y="22205"/>
                    <a:pt x="8379" y="21462"/>
                  </a:cubicBezTo>
                  <a:cubicBezTo>
                    <a:pt x="4075" y="18540"/>
                    <a:pt x="1276" y="12017"/>
                    <a:pt x="4103" y="7401"/>
                  </a:cubicBezTo>
                  <a:cubicBezTo>
                    <a:pt x="5380" y="5314"/>
                    <a:pt x="7446" y="3169"/>
                    <a:pt x="9759" y="2031"/>
                  </a:cubicBezTo>
                  <a:cubicBezTo>
                    <a:pt x="10018" y="1957"/>
                    <a:pt x="10281" y="1890"/>
                    <a:pt x="10551" y="1834"/>
                  </a:cubicBezTo>
                  <a:cubicBezTo>
                    <a:pt x="11336" y="1672"/>
                    <a:pt x="12112" y="1594"/>
                    <a:pt x="12872" y="1594"/>
                  </a:cubicBezTo>
                  <a:close/>
                  <a:moveTo>
                    <a:pt x="29133" y="26040"/>
                  </a:moveTo>
                  <a:cubicBezTo>
                    <a:pt x="29564" y="26323"/>
                    <a:pt x="29961" y="26654"/>
                    <a:pt x="30318" y="27026"/>
                  </a:cubicBezTo>
                  <a:cubicBezTo>
                    <a:pt x="29283" y="27507"/>
                    <a:pt x="28326" y="28252"/>
                    <a:pt x="27387" y="28869"/>
                  </a:cubicBezTo>
                  <a:cubicBezTo>
                    <a:pt x="26859" y="29217"/>
                    <a:pt x="26292" y="29555"/>
                    <a:pt x="25748" y="29924"/>
                  </a:cubicBezTo>
                  <a:cubicBezTo>
                    <a:pt x="26169" y="29433"/>
                    <a:pt x="26578" y="28931"/>
                    <a:pt x="26993" y="28463"/>
                  </a:cubicBezTo>
                  <a:cubicBezTo>
                    <a:pt x="27709" y="27658"/>
                    <a:pt x="28423" y="26849"/>
                    <a:pt x="29133" y="26040"/>
                  </a:cubicBezTo>
                  <a:close/>
                  <a:moveTo>
                    <a:pt x="28241" y="25335"/>
                  </a:moveTo>
                  <a:cubicBezTo>
                    <a:pt x="28315" y="25383"/>
                    <a:pt x="28401" y="25413"/>
                    <a:pt x="28490" y="25419"/>
                  </a:cubicBezTo>
                  <a:cubicBezTo>
                    <a:pt x="28464" y="25502"/>
                    <a:pt x="28470" y="25592"/>
                    <a:pt x="28527" y="25664"/>
                  </a:cubicBezTo>
                  <a:cubicBezTo>
                    <a:pt x="27790" y="26500"/>
                    <a:pt x="27057" y="27339"/>
                    <a:pt x="26325" y="28180"/>
                  </a:cubicBezTo>
                  <a:cubicBezTo>
                    <a:pt x="25623" y="28987"/>
                    <a:pt x="24828" y="29774"/>
                    <a:pt x="24179" y="30643"/>
                  </a:cubicBezTo>
                  <a:cubicBezTo>
                    <a:pt x="24054" y="30542"/>
                    <a:pt x="23927" y="30447"/>
                    <a:pt x="23798" y="30352"/>
                  </a:cubicBezTo>
                  <a:lnTo>
                    <a:pt x="23797" y="30352"/>
                  </a:lnTo>
                  <a:cubicBezTo>
                    <a:pt x="23778" y="30306"/>
                    <a:pt x="23761" y="30258"/>
                    <a:pt x="23740" y="30212"/>
                  </a:cubicBezTo>
                  <a:cubicBezTo>
                    <a:pt x="24654" y="29614"/>
                    <a:pt x="25367" y="28535"/>
                    <a:pt x="26069" y="27753"/>
                  </a:cubicBezTo>
                  <a:lnTo>
                    <a:pt x="27428" y="26241"/>
                  </a:lnTo>
                  <a:cubicBezTo>
                    <a:pt x="27630" y="26017"/>
                    <a:pt x="27830" y="25793"/>
                    <a:pt x="28032" y="25569"/>
                  </a:cubicBezTo>
                  <a:cubicBezTo>
                    <a:pt x="28101" y="25491"/>
                    <a:pt x="28172" y="25413"/>
                    <a:pt x="28241" y="25335"/>
                  </a:cubicBezTo>
                  <a:close/>
                  <a:moveTo>
                    <a:pt x="30826" y="27651"/>
                  </a:moveTo>
                  <a:cubicBezTo>
                    <a:pt x="30961" y="27858"/>
                    <a:pt x="31094" y="28068"/>
                    <a:pt x="31226" y="28280"/>
                  </a:cubicBezTo>
                  <a:cubicBezTo>
                    <a:pt x="30178" y="28962"/>
                    <a:pt x="29152" y="29677"/>
                    <a:pt x="28117" y="30379"/>
                  </a:cubicBezTo>
                  <a:cubicBezTo>
                    <a:pt x="27342" y="30905"/>
                    <a:pt x="26523" y="31406"/>
                    <a:pt x="25798" y="32010"/>
                  </a:cubicBezTo>
                  <a:cubicBezTo>
                    <a:pt x="25513" y="31764"/>
                    <a:pt x="25227" y="31514"/>
                    <a:pt x="24937" y="31265"/>
                  </a:cubicBezTo>
                  <a:cubicBezTo>
                    <a:pt x="25953" y="30849"/>
                    <a:pt x="26898" y="30175"/>
                    <a:pt x="27818" y="29608"/>
                  </a:cubicBezTo>
                  <a:cubicBezTo>
                    <a:pt x="28809" y="28997"/>
                    <a:pt x="29939" y="28426"/>
                    <a:pt x="30826" y="27651"/>
                  </a:cubicBezTo>
                  <a:close/>
                  <a:moveTo>
                    <a:pt x="31618" y="29042"/>
                  </a:moveTo>
                  <a:cubicBezTo>
                    <a:pt x="31638" y="29052"/>
                    <a:pt x="31652" y="29066"/>
                    <a:pt x="31674" y="29073"/>
                  </a:cubicBezTo>
                  <a:lnTo>
                    <a:pt x="31696" y="29078"/>
                  </a:lnTo>
                  <a:cubicBezTo>
                    <a:pt x="31983" y="29745"/>
                    <a:pt x="32137" y="30443"/>
                    <a:pt x="32111" y="31120"/>
                  </a:cubicBezTo>
                  <a:cubicBezTo>
                    <a:pt x="31133" y="31435"/>
                    <a:pt x="30224" y="31985"/>
                    <a:pt x="29308" y="32447"/>
                  </a:cubicBezTo>
                  <a:cubicBezTo>
                    <a:pt x="28689" y="32760"/>
                    <a:pt x="28039" y="33048"/>
                    <a:pt x="27443" y="33412"/>
                  </a:cubicBezTo>
                  <a:cubicBezTo>
                    <a:pt x="27080" y="33118"/>
                    <a:pt x="26731" y="32805"/>
                    <a:pt x="26382" y="32506"/>
                  </a:cubicBezTo>
                  <a:lnTo>
                    <a:pt x="26381" y="32505"/>
                  </a:lnTo>
                  <a:cubicBezTo>
                    <a:pt x="27135" y="32098"/>
                    <a:pt x="27845" y="31602"/>
                    <a:pt x="28563" y="31140"/>
                  </a:cubicBezTo>
                  <a:lnTo>
                    <a:pt x="30290" y="30028"/>
                  </a:lnTo>
                  <a:lnTo>
                    <a:pt x="31154" y="29471"/>
                  </a:lnTo>
                  <a:cubicBezTo>
                    <a:pt x="31460" y="29395"/>
                    <a:pt x="31612" y="29252"/>
                    <a:pt x="31618" y="29042"/>
                  </a:cubicBezTo>
                  <a:close/>
                  <a:moveTo>
                    <a:pt x="31974" y="31968"/>
                  </a:moveTo>
                  <a:lnTo>
                    <a:pt x="31974" y="31968"/>
                  </a:lnTo>
                  <a:cubicBezTo>
                    <a:pt x="31753" y="32724"/>
                    <a:pt x="31259" y="33426"/>
                    <a:pt x="30408" y="33994"/>
                  </a:cubicBezTo>
                  <a:lnTo>
                    <a:pt x="30407" y="33994"/>
                  </a:lnTo>
                  <a:cubicBezTo>
                    <a:pt x="30206" y="34129"/>
                    <a:pt x="30130" y="34322"/>
                    <a:pt x="30138" y="34510"/>
                  </a:cubicBezTo>
                  <a:cubicBezTo>
                    <a:pt x="30126" y="34519"/>
                    <a:pt x="30113" y="34524"/>
                    <a:pt x="30101" y="34531"/>
                  </a:cubicBezTo>
                  <a:cubicBezTo>
                    <a:pt x="30027" y="34539"/>
                    <a:pt x="29951" y="34542"/>
                    <a:pt x="29875" y="34542"/>
                  </a:cubicBezTo>
                  <a:cubicBezTo>
                    <a:pt x="29405" y="34542"/>
                    <a:pt x="28908" y="34400"/>
                    <a:pt x="28479" y="34150"/>
                  </a:cubicBezTo>
                  <a:cubicBezTo>
                    <a:pt x="28329" y="34062"/>
                    <a:pt x="28182" y="33964"/>
                    <a:pt x="28037" y="33864"/>
                  </a:cubicBezTo>
                  <a:cubicBezTo>
                    <a:pt x="28528" y="33651"/>
                    <a:pt x="29005" y="33399"/>
                    <a:pt x="29482" y="33172"/>
                  </a:cubicBezTo>
                  <a:cubicBezTo>
                    <a:pt x="30302" y="32784"/>
                    <a:pt x="31186" y="32436"/>
                    <a:pt x="31974" y="31968"/>
                  </a:cubicBezTo>
                  <a:close/>
                  <a:moveTo>
                    <a:pt x="12895" y="1"/>
                  </a:moveTo>
                  <a:cubicBezTo>
                    <a:pt x="12461" y="1"/>
                    <a:pt x="12022" y="23"/>
                    <a:pt x="11577" y="68"/>
                  </a:cubicBezTo>
                  <a:cubicBezTo>
                    <a:pt x="6648" y="567"/>
                    <a:pt x="2492" y="3825"/>
                    <a:pt x="1243" y="8687"/>
                  </a:cubicBezTo>
                  <a:cubicBezTo>
                    <a:pt x="0" y="13524"/>
                    <a:pt x="1648" y="18791"/>
                    <a:pt x="5726" y="21751"/>
                  </a:cubicBezTo>
                  <a:cubicBezTo>
                    <a:pt x="8537" y="23793"/>
                    <a:pt x="11959" y="24684"/>
                    <a:pt x="15175" y="25869"/>
                  </a:cubicBezTo>
                  <a:cubicBezTo>
                    <a:pt x="18563" y="27118"/>
                    <a:pt x="21162" y="28844"/>
                    <a:pt x="23541" y="31551"/>
                  </a:cubicBezTo>
                  <a:cubicBezTo>
                    <a:pt x="23593" y="31612"/>
                    <a:pt x="23668" y="31649"/>
                    <a:pt x="23749" y="31651"/>
                  </a:cubicBezTo>
                  <a:cubicBezTo>
                    <a:pt x="23773" y="31666"/>
                    <a:pt x="23801" y="31677"/>
                    <a:pt x="23829" y="31683"/>
                  </a:cubicBezTo>
                  <a:cubicBezTo>
                    <a:pt x="25011" y="33438"/>
                    <a:pt x="27308" y="35675"/>
                    <a:pt x="29358" y="35675"/>
                  </a:cubicBezTo>
                  <a:cubicBezTo>
                    <a:pt x="29938" y="35675"/>
                    <a:pt x="30499" y="35496"/>
                    <a:pt x="31008" y="35077"/>
                  </a:cubicBezTo>
                  <a:cubicBezTo>
                    <a:pt x="31069" y="35053"/>
                    <a:pt x="31125" y="35026"/>
                    <a:pt x="31181" y="34999"/>
                  </a:cubicBezTo>
                  <a:cubicBezTo>
                    <a:pt x="31335" y="35056"/>
                    <a:pt x="31499" y="35085"/>
                    <a:pt x="31664" y="35085"/>
                  </a:cubicBezTo>
                  <a:cubicBezTo>
                    <a:pt x="31927" y="35085"/>
                    <a:pt x="32189" y="35011"/>
                    <a:pt x="32405" y="34855"/>
                  </a:cubicBezTo>
                  <a:cubicBezTo>
                    <a:pt x="32740" y="34614"/>
                    <a:pt x="32909" y="34198"/>
                    <a:pt x="32910" y="33794"/>
                  </a:cubicBezTo>
                  <a:cubicBezTo>
                    <a:pt x="32912" y="33593"/>
                    <a:pt x="32865" y="33350"/>
                    <a:pt x="32759" y="33155"/>
                  </a:cubicBezTo>
                  <a:cubicBezTo>
                    <a:pt x="34028" y="30698"/>
                    <a:pt x="32829" y="27368"/>
                    <a:pt x="30389" y="25854"/>
                  </a:cubicBezTo>
                  <a:cubicBezTo>
                    <a:pt x="30210" y="25648"/>
                    <a:pt x="30019" y="25444"/>
                    <a:pt x="29815" y="25267"/>
                  </a:cubicBezTo>
                  <a:lnTo>
                    <a:pt x="29866" y="25210"/>
                  </a:lnTo>
                  <a:cubicBezTo>
                    <a:pt x="30035" y="25017"/>
                    <a:pt x="29982" y="24685"/>
                    <a:pt x="29709" y="24617"/>
                  </a:cubicBezTo>
                  <a:cubicBezTo>
                    <a:pt x="29506" y="24583"/>
                    <a:pt x="29308" y="24519"/>
                    <a:pt x="29126" y="24422"/>
                  </a:cubicBezTo>
                  <a:cubicBezTo>
                    <a:pt x="29100" y="24374"/>
                    <a:pt x="29068" y="24328"/>
                    <a:pt x="29032" y="24288"/>
                  </a:cubicBezTo>
                  <a:cubicBezTo>
                    <a:pt x="26794" y="21773"/>
                    <a:pt x="26734" y="18263"/>
                    <a:pt x="26291" y="15100"/>
                  </a:cubicBezTo>
                  <a:cubicBezTo>
                    <a:pt x="25902" y="12320"/>
                    <a:pt x="25246" y="9526"/>
                    <a:pt x="23961" y="7013"/>
                  </a:cubicBezTo>
                  <a:cubicBezTo>
                    <a:pt x="21748" y="2690"/>
                    <a:pt x="17675" y="1"/>
                    <a:pt x="1289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6"/>
            <p:cNvSpPr/>
            <p:nvPr/>
          </p:nvSpPr>
          <p:spPr>
            <a:xfrm>
              <a:off x="2068925" y="2865800"/>
              <a:ext cx="105300" cy="69600"/>
            </a:xfrm>
            <a:custGeom>
              <a:rect b="b" l="l" r="r" t="t"/>
              <a:pathLst>
                <a:path extrusionOk="0" h="2784" w="4212">
                  <a:moveTo>
                    <a:pt x="3482" y="0"/>
                  </a:moveTo>
                  <a:cubicBezTo>
                    <a:pt x="2939" y="0"/>
                    <a:pt x="2396" y="490"/>
                    <a:pt x="1954" y="759"/>
                  </a:cubicBezTo>
                  <a:cubicBezTo>
                    <a:pt x="1329" y="1139"/>
                    <a:pt x="695" y="1545"/>
                    <a:pt x="234" y="2122"/>
                  </a:cubicBezTo>
                  <a:cubicBezTo>
                    <a:pt x="0" y="2412"/>
                    <a:pt x="185" y="2783"/>
                    <a:pt x="532" y="2783"/>
                  </a:cubicBezTo>
                  <a:cubicBezTo>
                    <a:pt x="559" y="2783"/>
                    <a:pt x="586" y="2781"/>
                    <a:pt x="615" y="2776"/>
                  </a:cubicBezTo>
                  <a:cubicBezTo>
                    <a:pt x="1386" y="2652"/>
                    <a:pt x="2084" y="2269"/>
                    <a:pt x="2756" y="1890"/>
                  </a:cubicBezTo>
                  <a:cubicBezTo>
                    <a:pt x="3380" y="1539"/>
                    <a:pt x="4085" y="1332"/>
                    <a:pt x="4181" y="556"/>
                  </a:cubicBezTo>
                  <a:cubicBezTo>
                    <a:pt x="4211" y="317"/>
                    <a:pt x="3998" y="143"/>
                    <a:pt x="3808" y="65"/>
                  </a:cubicBezTo>
                  <a:cubicBezTo>
                    <a:pt x="3700" y="20"/>
                    <a:pt x="3591" y="0"/>
                    <a:pt x="348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6"/>
            <p:cNvSpPr/>
            <p:nvPr/>
          </p:nvSpPr>
          <p:spPr>
            <a:xfrm>
              <a:off x="1930200" y="2690700"/>
              <a:ext cx="86325" cy="85700"/>
            </a:xfrm>
            <a:custGeom>
              <a:rect b="b" l="l" r="r" t="t"/>
              <a:pathLst>
                <a:path extrusionOk="0" h="3428" w="3453">
                  <a:moveTo>
                    <a:pt x="2611" y="1"/>
                  </a:moveTo>
                  <a:cubicBezTo>
                    <a:pt x="1961" y="1"/>
                    <a:pt x="1579" y="599"/>
                    <a:pt x="1173" y="1082"/>
                  </a:cubicBezTo>
                  <a:cubicBezTo>
                    <a:pt x="755" y="1577"/>
                    <a:pt x="213" y="2115"/>
                    <a:pt x="67" y="2763"/>
                  </a:cubicBezTo>
                  <a:cubicBezTo>
                    <a:pt x="0" y="3057"/>
                    <a:pt x="228" y="3428"/>
                    <a:pt x="540" y="3428"/>
                  </a:cubicBezTo>
                  <a:cubicBezTo>
                    <a:pt x="591" y="3428"/>
                    <a:pt x="645" y="3418"/>
                    <a:pt x="700" y="3395"/>
                  </a:cubicBezTo>
                  <a:cubicBezTo>
                    <a:pt x="1327" y="3145"/>
                    <a:pt x="1768" y="2617"/>
                    <a:pt x="2258" y="2168"/>
                  </a:cubicBezTo>
                  <a:cubicBezTo>
                    <a:pt x="2801" y="1672"/>
                    <a:pt x="3452" y="1318"/>
                    <a:pt x="3319" y="483"/>
                  </a:cubicBezTo>
                  <a:cubicBezTo>
                    <a:pt x="3285" y="276"/>
                    <a:pt x="3064" y="73"/>
                    <a:pt x="2863" y="29"/>
                  </a:cubicBezTo>
                  <a:cubicBezTo>
                    <a:pt x="2775" y="10"/>
                    <a:pt x="2691" y="1"/>
                    <a:pt x="2611"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6"/>
            <p:cNvSpPr/>
            <p:nvPr/>
          </p:nvSpPr>
          <p:spPr>
            <a:xfrm>
              <a:off x="1699200" y="2536600"/>
              <a:ext cx="54050" cy="112525"/>
            </a:xfrm>
            <a:custGeom>
              <a:rect b="b" l="l" r="r" t="t"/>
              <a:pathLst>
                <a:path extrusionOk="0" h="4501" w="2162">
                  <a:moveTo>
                    <a:pt x="1045" y="1"/>
                  </a:moveTo>
                  <a:cubicBezTo>
                    <a:pt x="625" y="1"/>
                    <a:pt x="229" y="224"/>
                    <a:pt x="162" y="722"/>
                  </a:cubicBezTo>
                  <a:cubicBezTo>
                    <a:pt x="24" y="1733"/>
                    <a:pt x="1" y="2910"/>
                    <a:pt x="339" y="3886"/>
                  </a:cubicBezTo>
                  <a:cubicBezTo>
                    <a:pt x="484" y="4307"/>
                    <a:pt x="817" y="4501"/>
                    <a:pt x="1151" y="4501"/>
                  </a:cubicBezTo>
                  <a:cubicBezTo>
                    <a:pt x="1570" y="4501"/>
                    <a:pt x="1989" y="4197"/>
                    <a:pt x="2040" y="3656"/>
                  </a:cubicBezTo>
                  <a:cubicBezTo>
                    <a:pt x="2122" y="2782"/>
                    <a:pt x="2101" y="1869"/>
                    <a:pt x="2137" y="988"/>
                  </a:cubicBezTo>
                  <a:cubicBezTo>
                    <a:pt x="2161" y="367"/>
                    <a:pt x="1584" y="1"/>
                    <a:pt x="104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6"/>
            <p:cNvSpPr/>
            <p:nvPr/>
          </p:nvSpPr>
          <p:spPr>
            <a:xfrm>
              <a:off x="1404800" y="2616275"/>
              <a:ext cx="97125" cy="109750"/>
            </a:xfrm>
            <a:custGeom>
              <a:rect b="b" l="l" r="r" t="t"/>
              <a:pathLst>
                <a:path extrusionOk="0" h="4390" w="3885">
                  <a:moveTo>
                    <a:pt x="1207" y="0"/>
                  </a:moveTo>
                  <a:cubicBezTo>
                    <a:pt x="598" y="0"/>
                    <a:pt x="1" y="458"/>
                    <a:pt x="257" y="1181"/>
                  </a:cubicBezTo>
                  <a:cubicBezTo>
                    <a:pt x="513" y="1899"/>
                    <a:pt x="1101" y="2464"/>
                    <a:pt x="1573" y="3055"/>
                  </a:cubicBezTo>
                  <a:cubicBezTo>
                    <a:pt x="1980" y="3567"/>
                    <a:pt x="2454" y="4230"/>
                    <a:pt x="3130" y="4375"/>
                  </a:cubicBezTo>
                  <a:cubicBezTo>
                    <a:pt x="3177" y="4385"/>
                    <a:pt x="3223" y="4390"/>
                    <a:pt x="3267" y="4390"/>
                  </a:cubicBezTo>
                  <a:cubicBezTo>
                    <a:pt x="3562" y="4390"/>
                    <a:pt x="3760" y="4170"/>
                    <a:pt x="3799" y="3864"/>
                  </a:cubicBezTo>
                  <a:cubicBezTo>
                    <a:pt x="3885" y="3209"/>
                    <a:pt x="3428" y="2551"/>
                    <a:pt x="3102" y="2015"/>
                  </a:cubicBezTo>
                  <a:cubicBezTo>
                    <a:pt x="2751" y="1436"/>
                    <a:pt x="2414" y="663"/>
                    <a:pt x="1888" y="232"/>
                  </a:cubicBezTo>
                  <a:cubicBezTo>
                    <a:pt x="1695" y="73"/>
                    <a:pt x="1450" y="0"/>
                    <a:pt x="1207"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6"/>
            <p:cNvSpPr/>
            <p:nvPr/>
          </p:nvSpPr>
          <p:spPr>
            <a:xfrm>
              <a:off x="1275700" y="2779650"/>
              <a:ext cx="103675" cy="78150"/>
            </a:xfrm>
            <a:custGeom>
              <a:rect b="b" l="l" r="r" t="t"/>
              <a:pathLst>
                <a:path extrusionOk="0" h="3126" w="4147">
                  <a:moveTo>
                    <a:pt x="1220" y="1"/>
                  </a:moveTo>
                  <a:cubicBezTo>
                    <a:pt x="626" y="1"/>
                    <a:pt x="38" y="406"/>
                    <a:pt x="17" y="1053"/>
                  </a:cubicBezTo>
                  <a:cubicBezTo>
                    <a:pt x="1" y="1549"/>
                    <a:pt x="288" y="1961"/>
                    <a:pt x="751" y="2122"/>
                  </a:cubicBezTo>
                  <a:cubicBezTo>
                    <a:pt x="815" y="2145"/>
                    <a:pt x="882" y="2156"/>
                    <a:pt x="948" y="2156"/>
                  </a:cubicBezTo>
                  <a:cubicBezTo>
                    <a:pt x="1042" y="2156"/>
                    <a:pt x="1135" y="2134"/>
                    <a:pt x="1220" y="2089"/>
                  </a:cubicBezTo>
                  <a:cubicBezTo>
                    <a:pt x="1570" y="2266"/>
                    <a:pt x="1904" y="2538"/>
                    <a:pt x="2241" y="2703"/>
                  </a:cubicBezTo>
                  <a:cubicBezTo>
                    <a:pt x="2660" y="2908"/>
                    <a:pt x="3070" y="3126"/>
                    <a:pt x="3523" y="3126"/>
                  </a:cubicBezTo>
                  <a:cubicBezTo>
                    <a:pt x="3622" y="3126"/>
                    <a:pt x="3723" y="3115"/>
                    <a:pt x="3826" y="3092"/>
                  </a:cubicBezTo>
                  <a:cubicBezTo>
                    <a:pt x="3986" y="3056"/>
                    <a:pt x="4147" y="2866"/>
                    <a:pt x="4128" y="2695"/>
                  </a:cubicBezTo>
                  <a:cubicBezTo>
                    <a:pt x="4060" y="2060"/>
                    <a:pt x="3606" y="1605"/>
                    <a:pt x="3154" y="1179"/>
                  </a:cubicBezTo>
                  <a:cubicBezTo>
                    <a:pt x="2707" y="758"/>
                    <a:pt x="2142" y="199"/>
                    <a:pt x="1535" y="40"/>
                  </a:cubicBezTo>
                  <a:cubicBezTo>
                    <a:pt x="1432" y="14"/>
                    <a:pt x="1326" y="1"/>
                    <a:pt x="1220"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6"/>
            <p:cNvSpPr/>
            <p:nvPr/>
          </p:nvSpPr>
          <p:spPr>
            <a:xfrm>
              <a:off x="1183375" y="3054325"/>
              <a:ext cx="119000" cy="52650"/>
            </a:xfrm>
            <a:custGeom>
              <a:rect b="b" l="l" r="r" t="t"/>
              <a:pathLst>
                <a:path extrusionOk="0" h="2106" w="4760">
                  <a:moveTo>
                    <a:pt x="1892" y="0"/>
                  </a:moveTo>
                  <a:cubicBezTo>
                    <a:pt x="1362" y="0"/>
                    <a:pt x="847" y="94"/>
                    <a:pt x="440" y="469"/>
                  </a:cubicBezTo>
                  <a:cubicBezTo>
                    <a:pt x="1" y="875"/>
                    <a:pt x="111" y="1671"/>
                    <a:pt x="632" y="1953"/>
                  </a:cubicBezTo>
                  <a:cubicBezTo>
                    <a:pt x="740" y="2013"/>
                    <a:pt x="856" y="2058"/>
                    <a:pt x="976" y="2087"/>
                  </a:cubicBezTo>
                  <a:cubicBezTo>
                    <a:pt x="1030" y="2099"/>
                    <a:pt x="1087" y="2105"/>
                    <a:pt x="1144" y="2105"/>
                  </a:cubicBezTo>
                  <a:cubicBezTo>
                    <a:pt x="1335" y="2105"/>
                    <a:pt x="1535" y="2038"/>
                    <a:pt x="1690" y="1919"/>
                  </a:cubicBezTo>
                  <a:cubicBezTo>
                    <a:pt x="1885" y="1862"/>
                    <a:pt x="2126" y="1848"/>
                    <a:pt x="2361" y="1848"/>
                  </a:cubicBezTo>
                  <a:cubicBezTo>
                    <a:pt x="2570" y="1848"/>
                    <a:pt x="2774" y="1859"/>
                    <a:pt x="2935" y="1860"/>
                  </a:cubicBezTo>
                  <a:cubicBezTo>
                    <a:pt x="2975" y="1860"/>
                    <a:pt x="3014" y="1860"/>
                    <a:pt x="3053" y="1860"/>
                  </a:cubicBezTo>
                  <a:cubicBezTo>
                    <a:pt x="3549" y="1860"/>
                    <a:pt x="3976" y="1832"/>
                    <a:pt x="4440" y="1595"/>
                  </a:cubicBezTo>
                  <a:cubicBezTo>
                    <a:pt x="4759" y="1434"/>
                    <a:pt x="4743" y="1025"/>
                    <a:pt x="4545" y="787"/>
                  </a:cubicBezTo>
                  <a:cubicBezTo>
                    <a:pt x="4041" y="187"/>
                    <a:pt x="3299" y="100"/>
                    <a:pt x="2558" y="36"/>
                  </a:cubicBezTo>
                  <a:cubicBezTo>
                    <a:pt x="2338" y="17"/>
                    <a:pt x="2113" y="0"/>
                    <a:pt x="189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6"/>
            <p:cNvSpPr/>
            <p:nvPr/>
          </p:nvSpPr>
          <p:spPr>
            <a:xfrm>
              <a:off x="1314050" y="3248700"/>
              <a:ext cx="98775" cy="64475"/>
            </a:xfrm>
            <a:custGeom>
              <a:rect b="b" l="l" r="r" t="t"/>
              <a:pathLst>
                <a:path extrusionOk="0" h="2579" w="3951">
                  <a:moveTo>
                    <a:pt x="2812" y="1"/>
                  </a:moveTo>
                  <a:cubicBezTo>
                    <a:pt x="1894" y="1"/>
                    <a:pt x="657" y="799"/>
                    <a:pt x="321" y="1329"/>
                  </a:cubicBezTo>
                  <a:cubicBezTo>
                    <a:pt x="0" y="1834"/>
                    <a:pt x="437" y="2578"/>
                    <a:pt x="1007" y="2578"/>
                  </a:cubicBezTo>
                  <a:cubicBezTo>
                    <a:pt x="1086" y="2578"/>
                    <a:pt x="1166" y="2564"/>
                    <a:pt x="1248" y="2534"/>
                  </a:cubicBezTo>
                  <a:cubicBezTo>
                    <a:pt x="1845" y="2311"/>
                    <a:pt x="2377" y="1860"/>
                    <a:pt x="2943" y="1553"/>
                  </a:cubicBezTo>
                  <a:cubicBezTo>
                    <a:pt x="3265" y="1379"/>
                    <a:pt x="3950" y="930"/>
                    <a:pt x="3688" y="462"/>
                  </a:cubicBezTo>
                  <a:cubicBezTo>
                    <a:pt x="3502" y="131"/>
                    <a:pt x="3183" y="1"/>
                    <a:pt x="2812"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6"/>
            <p:cNvSpPr/>
            <p:nvPr/>
          </p:nvSpPr>
          <p:spPr>
            <a:xfrm>
              <a:off x="1496975" y="3428975"/>
              <a:ext cx="61225" cy="72000"/>
            </a:xfrm>
            <a:custGeom>
              <a:rect b="b" l="l" r="r" t="t"/>
              <a:pathLst>
                <a:path extrusionOk="0" h="2880" w="2449">
                  <a:moveTo>
                    <a:pt x="2119" y="1"/>
                  </a:moveTo>
                  <a:cubicBezTo>
                    <a:pt x="2109" y="1"/>
                    <a:pt x="2100" y="1"/>
                    <a:pt x="2091" y="2"/>
                  </a:cubicBezTo>
                  <a:cubicBezTo>
                    <a:pt x="1563" y="75"/>
                    <a:pt x="1368" y="307"/>
                    <a:pt x="1058" y="718"/>
                  </a:cubicBezTo>
                  <a:cubicBezTo>
                    <a:pt x="810" y="1044"/>
                    <a:pt x="580" y="1384"/>
                    <a:pt x="363" y="1730"/>
                  </a:cubicBezTo>
                  <a:cubicBezTo>
                    <a:pt x="1" y="2314"/>
                    <a:pt x="567" y="2880"/>
                    <a:pt x="1092" y="2880"/>
                  </a:cubicBezTo>
                  <a:cubicBezTo>
                    <a:pt x="1324" y="2880"/>
                    <a:pt x="1548" y="2769"/>
                    <a:pt x="1680" y="2500"/>
                  </a:cubicBezTo>
                  <a:cubicBezTo>
                    <a:pt x="1875" y="2106"/>
                    <a:pt x="2047" y="1703"/>
                    <a:pt x="2206" y="1294"/>
                  </a:cubicBezTo>
                  <a:cubicBezTo>
                    <a:pt x="2392" y="820"/>
                    <a:pt x="2449" y="531"/>
                    <a:pt x="2236" y="62"/>
                  </a:cubicBezTo>
                  <a:cubicBezTo>
                    <a:pt x="2214" y="15"/>
                    <a:pt x="2165" y="1"/>
                    <a:pt x="2119"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6"/>
            <p:cNvSpPr/>
            <p:nvPr/>
          </p:nvSpPr>
          <p:spPr>
            <a:xfrm>
              <a:off x="1677700" y="3454750"/>
              <a:ext cx="45950" cy="107825"/>
            </a:xfrm>
            <a:custGeom>
              <a:rect b="b" l="l" r="r" t="t"/>
              <a:pathLst>
                <a:path extrusionOk="0" h="4313" w="1838">
                  <a:moveTo>
                    <a:pt x="1525" y="1"/>
                  </a:moveTo>
                  <a:cubicBezTo>
                    <a:pt x="1486" y="1"/>
                    <a:pt x="1447" y="10"/>
                    <a:pt x="1414" y="28"/>
                  </a:cubicBezTo>
                  <a:cubicBezTo>
                    <a:pt x="279" y="682"/>
                    <a:pt x="1" y="2576"/>
                    <a:pt x="171" y="3753"/>
                  </a:cubicBezTo>
                  <a:cubicBezTo>
                    <a:pt x="227" y="4140"/>
                    <a:pt x="529" y="4313"/>
                    <a:pt x="850" y="4313"/>
                  </a:cubicBezTo>
                  <a:cubicBezTo>
                    <a:pt x="1261" y="4313"/>
                    <a:pt x="1705" y="4029"/>
                    <a:pt x="1701" y="3547"/>
                  </a:cubicBezTo>
                  <a:cubicBezTo>
                    <a:pt x="1697" y="2933"/>
                    <a:pt x="1623" y="2341"/>
                    <a:pt x="1680" y="1724"/>
                  </a:cubicBezTo>
                  <a:cubicBezTo>
                    <a:pt x="1728" y="1194"/>
                    <a:pt x="1837" y="692"/>
                    <a:pt x="1744" y="163"/>
                  </a:cubicBezTo>
                  <a:cubicBezTo>
                    <a:pt x="1727" y="58"/>
                    <a:pt x="1624" y="1"/>
                    <a:pt x="152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6"/>
            <p:cNvSpPr/>
            <p:nvPr/>
          </p:nvSpPr>
          <p:spPr>
            <a:xfrm>
              <a:off x="2090625" y="3077850"/>
              <a:ext cx="104925" cy="44025"/>
            </a:xfrm>
            <a:custGeom>
              <a:rect b="b" l="l" r="r" t="t"/>
              <a:pathLst>
                <a:path extrusionOk="0" h="1761" w="4197">
                  <a:moveTo>
                    <a:pt x="2036" y="0"/>
                  </a:moveTo>
                  <a:cubicBezTo>
                    <a:pt x="1290" y="0"/>
                    <a:pt x="519" y="155"/>
                    <a:pt x="137" y="693"/>
                  </a:cubicBezTo>
                  <a:cubicBezTo>
                    <a:pt x="0" y="884"/>
                    <a:pt x="97" y="1204"/>
                    <a:pt x="299" y="1309"/>
                  </a:cubicBezTo>
                  <a:cubicBezTo>
                    <a:pt x="566" y="1448"/>
                    <a:pt x="847" y="1456"/>
                    <a:pt x="1135" y="1456"/>
                  </a:cubicBezTo>
                  <a:cubicBezTo>
                    <a:pt x="1169" y="1456"/>
                    <a:pt x="1204" y="1456"/>
                    <a:pt x="1238" y="1456"/>
                  </a:cubicBezTo>
                  <a:cubicBezTo>
                    <a:pt x="1326" y="1456"/>
                    <a:pt x="1413" y="1456"/>
                    <a:pt x="1502" y="1461"/>
                  </a:cubicBezTo>
                  <a:cubicBezTo>
                    <a:pt x="1943" y="1486"/>
                    <a:pt x="2372" y="1595"/>
                    <a:pt x="2795" y="1722"/>
                  </a:cubicBezTo>
                  <a:cubicBezTo>
                    <a:pt x="2881" y="1748"/>
                    <a:pt x="2963" y="1760"/>
                    <a:pt x="3041" y="1760"/>
                  </a:cubicBezTo>
                  <a:cubicBezTo>
                    <a:pt x="3899" y="1760"/>
                    <a:pt x="4196" y="288"/>
                    <a:pt x="3238" y="115"/>
                  </a:cubicBezTo>
                  <a:cubicBezTo>
                    <a:pt x="2902" y="54"/>
                    <a:pt x="2474" y="0"/>
                    <a:pt x="2036"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9"/>
          <p:cNvSpPr txBox="1"/>
          <p:nvPr>
            <p:ph idx="1" type="body"/>
          </p:nvPr>
        </p:nvSpPr>
        <p:spPr>
          <a:xfrm>
            <a:off x="1228725" y="316850"/>
            <a:ext cx="7211700" cy="4318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b="1" i="1" sz="1800">
              <a:solidFill>
                <a:srgbClr val="A64D79"/>
              </a:solidFill>
              <a:latin typeface="Arial"/>
              <a:ea typeface="Arial"/>
              <a:cs typeface="Arial"/>
              <a:sym typeface="Arial"/>
            </a:endParaRPr>
          </a:p>
          <a:p>
            <a:pPr indent="-349250" lvl="0" marL="457200" rtl="0" algn="l">
              <a:spcBef>
                <a:spcPts val="0"/>
              </a:spcBef>
              <a:spcAft>
                <a:spcPts val="0"/>
              </a:spcAft>
              <a:buClr>
                <a:srgbClr val="3C78D8"/>
              </a:buClr>
              <a:buSzPts val="1900"/>
              <a:buFont typeface="Arial"/>
              <a:buChar char="❏"/>
            </a:pPr>
            <a:r>
              <a:rPr b="1" i="1" lang="en" sz="1900">
                <a:solidFill>
                  <a:srgbClr val="3C78D8"/>
                </a:solidFill>
                <a:latin typeface="Arial"/>
                <a:ea typeface="Arial"/>
                <a:cs typeface="Arial"/>
                <a:sym typeface="Arial"/>
              </a:rPr>
              <a:t>Group No: </a:t>
            </a:r>
            <a:r>
              <a:rPr b="1" i="1" lang="en" sz="1900">
                <a:solidFill>
                  <a:srgbClr val="000000"/>
                </a:solidFill>
                <a:latin typeface="Arial"/>
                <a:ea typeface="Arial"/>
                <a:cs typeface="Arial"/>
                <a:sym typeface="Arial"/>
              </a:rPr>
              <a:t>30 </a:t>
            </a:r>
            <a:endParaRPr b="1" i="1" sz="1900">
              <a:solidFill>
                <a:srgbClr val="FF0000"/>
              </a:solidFill>
              <a:latin typeface="Arial"/>
              <a:ea typeface="Arial"/>
              <a:cs typeface="Arial"/>
              <a:sym typeface="Arial"/>
            </a:endParaRPr>
          </a:p>
          <a:p>
            <a:pPr indent="0" lvl="0" marL="0" rtl="0" algn="l">
              <a:spcBef>
                <a:spcPts val="0"/>
              </a:spcBef>
              <a:spcAft>
                <a:spcPts val="0"/>
              </a:spcAft>
              <a:buNone/>
            </a:pPr>
            <a:r>
              <a:t/>
            </a:r>
            <a:endParaRPr b="1" i="1" sz="1900">
              <a:solidFill>
                <a:srgbClr val="FF0000"/>
              </a:solidFill>
              <a:latin typeface="Arial"/>
              <a:ea typeface="Arial"/>
              <a:cs typeface="Arial"/>
              <a:sym typeface="Arial"/>
            </a:endParaRPr>
          </a:p>
          <a:p>
            <a:pPr indent="-349250" lvl="0" marL="457200" rtl="0" algn="l">
              <a:spcBef>
                <a:spcPts val="0"/>
              </a:spcBef>
              <a:spcAft>
                <a:spcPts val="0"/>
              </a:spcAft>
              <a:buClr>
                <a:srgbClr val="45818E"/>
              </a:buClr>
              <a:buSzPts val="1900"/>
              <a:buFont typeface="Arial"/>
              <a:buChar char="❏"/>
            </a:pPr>
            <a:r>
              <a:rPr b="1" i="1" lang="en" sz="1900">
                <a:solidFill>
                  <a:srgbClr val="45818E"/>
                </a:solidFill>
                <a:latin typeface="Arial"/>
                <a:ea typeface="Arial"/>
                <a:cs typeface="Arial"/>
                <a:sym typeface="Arial"/>
              </a:rPr>
              <a:t>Group Leader:</a:t>
            </a:r>
            <a:endParaRPr b="1" i="1" sz="1900">
              <a:solidFill>
                <a:srgbClr val="45818E"/>
              </a:solidFill>
              <a:latin typeface="Arial"/>
              <a:ea typeface="Arial"/>
              <a:cs typeface="Arial"/>
              <a:sym typeface="Arial"/>
            </a:endParaRPr>
          </a:p>
          <a:p>
            <a:pPr indent="0" lvl="0" marL="0" rtl="0" algn="l">
              <a:spcBef>
                <a:spcPts val="0"/>
              </a:spcBef>
              <a:spcAft>
                <a:spcPts val="0"/>
              </a:spcAft>
              <a:buNone/>
            </a:pPr>
            <a:r>
              <a:rPr lang="en" sz="1900">
                <a:solidFill>
                  <a:srgbClr val="45818E"/>
                </a:solidFill>
                <a:latin typeface="Arial"/>
                <a:ea typeface="Arial"/>
                <a:cs typeface="Arial"/>
                <a:sym typeface="Arial"/>
              </a:rPr>
              <a:t>	   </a:t>
            </a:r>
            <a:r>
              <a:rPr i="1" lang="en" sz="1900">
                <a:solidFill>
                  <a:srgbClr val="000000"/>
                </a:solidFill>
                <a:latin typeface="Arial"/>
                <a:ea typeface="Arial"/>
                <a:cs typeface="Arial"/>
                <a:sym typeface="Arial"/>
              </a:rPr>
              <a:t>Anirudh Jakhotia</a:t>
            </a:r>
            <a:endParaRPr b="1" i="1" sz="1900">
              <a:solidFill>
                <a:srgbClr val="000000"/>
              </a:solidFill>
              <a:latin typeface="Arial"/>
              <a:ea typeface="Arial"/>
              <a:cs typeface="Arial"/>
              <a:sym typeface="Arial"/>
            </a:endParaRPr>
          </a:p>
          <a:p>
            <a:pPr indent="0" lvl="0" marL="0" rtl="0" algn="l">
              <a:spcBef>
                <a:spcPts val="0"/>
              </a:spcBef>
              <a:spcAft>
                <a:spcPts val="0"/>
              </a:spcAft>
              <a:buNone/>
            </a:pPr>
            <a:r>
              <a:t/>
            </a:r>
            <a:endParaRPr b="1" i="1" sz="1900">
              <a:solidFill>
                <a:srgbClr val="000000"/>
              </a:solidFill>
              <a:latin typeface="Arial"/>
              <a:ea typeface="Arial"/>
              <a:cs typeface="Arial"/>
              <a:sym typeface="Arial"/>
            </a:endParaRPr>
          </a:p>
          <a:p>
            <a:pPr indent="-349250" lvl="0" marL="457200" rtl="0" algn="l">
              <a:spcBef>
                <a:spcPts val="0"/>
              </a:spcBef>
              <a:spcAft>
                <a:spcPts val="0"/>
              </a:spcAft>
              <a:buClr>
                <a:srgbClr val="9900FF"/>
              </a:buClr>
              <a:buSzPts val="1900"/>
              <a:buFont typeface="Arial"/>
              <a:buChar char="❏"/>
            </a:pPr>
            <a:r>
              <a:rPr b="1" i="1" lang="en" sz="1900">
                <a:solidFill>
                  <a:srgbClr val="674EA7"/>
                </a:solidFill>
                <a:latin typeface="Arial"/>
                <a:ea typeface="Arial"/>
                <a:cs typeface="Arial"/>
                <a:sym typeface="Arial"/>
              </a:rPr>
              <a:t>Group members:</a:t>
            </a:r>
            <a:r>
              <a:rPr b="1" i="1" lang="en" sz="1900">
                <a:solidFill>
                  <a:srgbClr val="FF0000"/>
                </a:solidFill>
                <a:latin typeface="Arial"/>
                <a:ea typeface="Arial"/>
                <a:cs typeface="Arial"/>
                <a:sym typeface="Arial"/>
              </a:rPr>
              <a:t> </a:t>
            </a:r>
            <a:endParaRPr b="1" i="1" sz="1900">
              <a:solidFill>
                <a:srgbClr val="FF0000"/>
              </a:solidFill>
              <a:latin typeface="Arial"/>
              <a:ea typeface="Arial"/>
              <a:cs typeface="Arial"/>
              <a:sym typeface="Arial"/>
            </a:endParaRPr>
          </a:p>
          <a:p>
            <a:pPr indent="-349250" lvl="0" marL="914400" rtl="0" algn="l">
              <a:spcBef>
                <a:spcPts val="0"/>
              </a:spcBef>
              <a:spcAft>
                <a:spcPts val="0"/>
              </a:spcAft>
              <a:buClr>
                <a:srgbClr val="000000"/>
              </a:buClr>
              <a:buSzPts val="1900"/>
              <a:buFont typeface="Arial"/>
              <a:buChar char="●"/>
            </a:pPr>
            <a:r>
              <a:rPr i="1" lang="en" sz="1900">
                <a:solidFill>
                  <a:srgbClr val="000000"/>
                </a:solidFill>
                <a:latin typeface="Arial"/>
                <a:ea typeface="Arial"/>
                <a:cs typeface="Arial"/>
                <a:sym typeface="Arial"/>
              </a:rPr>
              <a:t>Neeraj Dusa</a:t>
            </a:r>
            <a:endParaRPr i="1" sz="1900">
              <a:solidFill>
                <a:srgbClr val="000000"/>
              </a:solidFill>
              <a:latin typeface="Arial"/>
              <a:ea typeface="Arial"/>
              <a:cs typeface="Arial"/>
              <a:sym typeface="Arial"/>
            </a:endParaRPr>
          </a:p>
          <a:p>
            <a:pPr indent="-349250" lvl="0" marL="914400" rtl="0" algn="l">
              <a:spcBef>
                <a:spcPts val="0"/>
              </a:spcBef>
              <a:spcAft>
                <a:spcPts val="0"/>
              </a:spcAft>
              <a:buClr>
                <a:srgbClr val="000000"/>
              </a:buClr>
              <a:buSzPts val="1900"/>
              <a:buFont typeface="Arial"/>
              <a:buChar char="●"/>
            </a:pPr>
            <a:r>
              <a:rPr i="1" lang="en" sz="1900">
                <a:solidFill>
                  <a:srgbClr val="000000"/>
                </a:solidFill>
                <a:latin typeface="Arial"/>
                <a:ea typeface="Arial"/>
                <a:cs typeface="Arial"/>
                <a:sym typeface="Arial"/>
              </a:rPr>
              <a:t>Harish Mullagura</a:t>
            </a:r>
            <a:endParaRPr i="1" sz="1900">
              <a:solidFill>
                <a:srgbClr val="000000"/>
              </a:solidFill>
              <a:latin typeface="Arial"/>
              <a:ea typeface="Arial"/>
              <a:cs typeface="Arial"/>
              <a:sym typeface="Arial"/>
            </a:endParaRPr>
          </a:p>
          <a:p>
            <a:pPr indent="-349250" lvl="0" marL="914400" rtl="0" algn="l">
              <a:spcBef>
                <a:spcPts val="0"/>
              </a:spcBef>
              <a:spcAft>
                <a:spcPts val="0"/>
              </a:spcAft>
              <a:buClr>
                <a:srgbClr val="000000"/>
              </a:buClr>
              <a:buSzPts val="1900"/>
              <a:buFont typeface="Arial"/>
              <a:buChar char="●"/>
            </a:pPr>
            <a:r>
              <a:rPr i="1" lang="en" sz="1900">
                <a:solidFill>
                  <a:srgbClr val="000000"/>
                </a:solidFill>
                <a:latin typeface="Arial"/>
                <a:ea typeface="Arial"/>
                <a:cs typeface="Arial"/>
                <a:sym typeface="Arial"/>
              </a:rPr>
              <a:t>Rakesh Ganeshula</a:t>
            </a:r>
            <a:endParaRPr i="1" sz="1900">
              <a:solidFill>
                <a:srgbClr val="000000"/>
              </a:solidFill>
              <a:latin typeface="Arial"/>
              <a:ea typeface="Arial"/>
              <a:cs typeface="Arial"/>
              <a:sym typeface="Arial"/>
            </a:endParaRPr>
          </a:p>
          <a:p>
            <a:pPr indent="-349250" lvl="0" marL="914400" rtl="0" algn="l">
              <a:spcBef>
                <a:spcPts val="0"/>
              </a:spcBef>
              <a:spcAft>
                <a:spcPts val="0"/>
              </a:spcAft>
              <a:buClr>
                <a:srgbClr val="000000"/>
              </a:buClr>
              <a:buSzPts val="1900"/>
              <a:buFont typeface="Arial"/>
              <a:buChar char="●"/>
            </a:pPr>
            <a:r>
              <a:rPr i="1" lang="en" sz="1900">
                <a:solidFill>
                  <a:srgbClr val="000000"/>
                </a:solidFill>
                <a:latin typeface="Arial"/>
                <a:ea typeface="Arial"/>
                <a:cs typeface="Arial"/>
                <a:sym typeface="Arial"/>
              </a:rPr>
              <a:t>Jayanth Sri Ram Kanduri</a:t>
            </a:r>
            <a:endParaRPr i="1" sz="1900">
              <a:solidFill>
                <a:srgbClr val="000000"/>
              </a:solidFill>
              <a:latin typeface="Arial"/>
              <a:ea typeface="Arial"/>
              <a:cs typeface="Arial"/>
              <a:sym typeface="Arial"/>
            </a:endParaRPr>
          </a:p>
          <a:p>
            <a:pPr indent="0" lvl="0" marL="0" rtl="0" algn="l">
              <a:spcBef>
                <a:spcPts val="0"/>
              </a:spcBef>
              <a:spcAft>
                <a:spcPts val="0"/>
              </a:spcAft>
              <a:buNone/>
            </a:pPr>
            <a:r>
              <a:t/>
            </a:r>
            <a:endParaRPr sz="1900">
              <a:solidFill>
                <a:srgbClr val="990000"/>
              </a:solidFill>
              <a:latin typeface="Arial"/>
              <a:ea typeface="Arial"/>
              <a:cs typeface="Arial"/>
              <a:sym typeface="Arial"/>
            </a:endParaRPr>
          </a:p>
          <a:p>
            <a:pPr indent="-349250" lvl="0" marL="457200" rtl="0" algn="l">
              <a:spcBef>
                <a:spcPts val="0"/>
              </a:spcBef>
              <a:spcAft>
                <a:spcPts val="0"/>
              </a:spcAft>
              <a:buClr>
                <a:srgbClr val="3C78D8"/>
              </a:buClr>
              <a:buSzPts val="1900"/>
              <a:buFont typeface="Arial"/>
              <a:buChar char="❏"/>
            </a:pPr>
            <a:r>
              <a:rPr b="1" i="1" lang="en" sz="1900">
                <a:solidFill>
                  <a:srgbClr val="3C78D8"/>
                </a:solidFill>
                <a:latin typeface="Arial"/>
                <a:ea typeface="Arial"/>
                <a:cs typeface="Arial"/>
                <a:sym typeface="Arial"/>
              </a:rPr>
              <a:t>Duration:</a:t>
            </a:r>
            <a:r>
              <a:rPr lang="en" sz="1900">
                <a:solidFill>
                  <a:srgbClr val="990000"/>
                </a:solidFill>
                <a:latin typeface="Arial"/>
                <a:ea typeface="Arial"/>
                <a:cs typeface="Arial"/>
                <a:sym typeface="Arial"/>
              </a:rPr>
              <a:t> </a:t>
            </a:r>
            <a:r>
              <a:rPr i="1" lang="en" sz="1900">
                <a:solidFill>
                  <a:srgbClr val="000000"/>
                </a:solidFill>
                <a:latin typeface="Arial"/>
                <a:ea typeface="Arial"/>
                <a:cs typeface="Arial"/>
                <a:sym typeface="Arial"/>
              </a:rPr>
              <a:t>6-7 hours per week</a:t>
            </a:r>
            <a:endParaRPr i="1" sz="19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990000"/>
              </a:solidFill>
              <a:latin typeface="Arial"/>
              <a:ea typeface="Arial"/>
              <a:cs typeface="Arial"/>
              <a:sym typeface="Arial"/>
            </a:endParaRPr>
          </a:p>
          <a:p>
            <a:pPr indent="0" lvl="0" marL="0" rtl="0" algn="l">
              <a:spcBef>
                <a:spcPts val="0"/>
              </a:spcBef>
              <a:spcAft>
                <a:spcPts val="0"/>
              </a:spcAft>
              <a:buNone/>
            </a:pPr>
            <a:r>
              <a:t/>
            </a:r>
            <a:endParaRPr sz="1100">
              <a:solidFill>
                <a:schemeClr val="accent2"/>
              </a:solidFill>
            </a:endParaRPr>
          </a:p>
          <a:p>
            <a:pPr indent="0" lvl="0" marL="0" rtl="0" algn="l">
              <a:spcBef>
                <a:spcPts val="1600"/>
              </a:spcBef>
              <a:spcAft>
                <a:spcPts val="1600"/>
              </a:spcAft>
              <a:buNone/>
            </a:pPr>
            <a:r>
              <a:t/>
            </a:r>
            <a:endParaRPr sz="400"/>
          </a:p>
        </p:txBody>
      </p:sp>
      <p:sp>
        <p:nvSpPr>
          <p:cNvPr id="225" name="Google Shape;225;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7"/>
          <p:cNvSpPr txBox="1"/>
          <p:nvPr>
            <p:ph idx="2" type="body"/>
          </p:nvPr>
        </p:nvSpPr>
        <p:spPr>
          <a:xfrm>
            <a:off x="5014600" y="376175"/>
            <a:ext cx="3527700" cy="16125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i="1" lang="en" sz="1700">
                <a:solidFill>
                  <a:schemeClr val="dk1"/>
                </a:solidFill>
                <a:latin typeface="Comic Sans MS"/>
                <a:ea typeface="Comic Sans MS"/>
                <a:cs typeface="Comic Sans MS"/>
                <a:sym typeface="Comic Sans MS"/>
              </a:rPr>
              <a:t>Bug fixes and performance</a:t>
            </a:r>
            <a:endParaRPr b="1" i="1" sz="1700">
              <a:solidFill>
                <a:schemeClr val="dk1"/>
              </a:solidFill>
              <a:latin typeface="Comic Sans MS"/>
              <a:ea typeface="Comic Sans MS"/>
              <a:cs typeface="Comic Sans MS"/>
              <a:sym typeface="Comic Sans MS"/>
            </a:endParaRPr>
          </a:p>
          <a:p>
            <a:pPr indent="0" lvl="0" marL="457200" rtl="0" algn="l">
              <a:lnSpc>
                <a:spcPct val="115000"/>
              </a:lnSpc>
              <a:spcBef>
                <a:spcPts val="0"/>
              </a:spcBef>
              <a:spcAft>
                <a:spcPts val="0"/>
              </a:spcAft>
              <a:buNone/>
            </a:pPr>
            <a:r>
              <a:rPr b="1" i="1" lang="en" sz="1700">
                <a:solidFill>
                  <a:schemeClr val="dk1"/>
                </a:solidFill>
                <a:latin typeface="Comic Sans MS"/>
                <a:ea typeface="Comic Sans MS"/>
                <a:cs typeface="Comic Sans MS"/>
                <a:sym typeface="Comic Sans MS"/>
              </a:rPr>
              <a:t>       improvements</a:t>
            </a:r>
            <a:endParaRPr sz="1000"/>
          </a:p>
        </p:txBody>
      </p:sp>
      <p:sp>
        <p:nvSpPr>
          <p:cNvPr id="385" name="Google Shape;385;p47"/>
          <p:cNvSpPr txBox="1"/>
          <p:nvPr>
            <p:ph type="title"/>
          </p:nvPr>
        </p:nvSpPr>
        <p:spPr>
          <a:xfrm>
            <a:off x="792225" y="851950"/>
            <a:ext cx="3000300" cy="8124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1200"/>
              </a:spcAft>
              <a:buNone/>
            </a:pPr>
            <a:r>
              <a:rPr i="1" lang="en" sz="2100">
                <a:solidFill>
                  <a:schemeClr val="dk1"/>
                </a:solidFill>
                <a:latin typeface="Comic Sans MS"/>
                <a:ea typeface="Comic Sans MS"/>
                <a:cs typeface="Comic Sans MS"/>
                <a:sym typeface="Comic Sans MS"/>
              </a:rPr>
              <a:t>E-Payment</a:t>
            </a:r>
            <a:endParaRPr/>
          </a:p>
        </p:txBody>
      </p:sp>
      <p:pic>
        <p:nvPicPr>
          <p:cNvPr id="386" name="Google Shape;386;p47"/>
          <p:cNvPicPr preferRelativeResize="0"/>
          <p:nvPr/>
        </p:nvPicPr>
        <p:blipFill>
          <a:blip r:embed="rId3">
            <a:alphaModFix/>
          </a:blip>
          <a:stretch>
            <a:fillRect/>
          </a:stretch>
        </p:blipFill>
        <p:spPr>
          <a:xfrm>
            <a:off x="751850" y="2188542"/>
            <a:ext cx="3467449" cy="1576433"/>
          </a:xfrm>
          <a:prstGeom prst="rect">
            <a:avLst/>
          </a:prstGeom>
          <a:noFill/>
          <a:ln>
            <a:noFill/>
          </a:ln>
        </p:spPr>
      </p:pic>
      <p:pic>
        <p:nvPicPr>
          <p:cNvPr id="387" name="Google Shape;387;p47"/>
          <p:cNvPicPr preferRelativeResize="0"/>
          <p:nvPr/>
        </p:nvPicPr>
        <p:blipFill>
          <a:blip r:embed="rId4">
            <a:alphaModFix/>
          </a:blip>
          <a:stretch>
            <a:fillRect/>
          </a:stretch>
        </p:blipFill>
        <p:spPr>
          <a:xfrm>
            <a:off x="5044725" y="1988663"/>
            <a:ext cx="3467451" cy="1817075"/>
          </a:xfrm>
          <a:prstGeom prst="rect">
            <a:avLst/>
          </a:prstGeom>
          <a:noFill/>
          <a:ln>
            <a:noFill/>
          </a:ln>
        </p:spPr>
      </p:pic>
      <p:sp>
        <p:nvSpPr>
          <p:cNvPr id="388" name="Google Shape;388;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8"/>
          <p:cNvSpPr txBox="1"/>
          <p:nvPr>
            <p:ph type="title"/>
          </p:nvPr>
        </p:nvSpPr>
        <p:spPr>
          <a:xfrm>
            <a:off x="2020000" y="807475"/>
            <a:ext cx="5764800" cy="97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2200">
                <a:solidFill>
                  <a:schemeClr val="dk1"/>
                </a:solidFill>
                <a:latin typeface="Comic Sans MS"/>
                <a:ea typeface="Comic Sans MS"/>
                <a:cs typeface="Comic Sans MS"/>
                <a:sym typeface="Comic Sans MS"/>
              </a:rPr>
              <a:t>Discount offers and coupons for Donors</a:t>
            </a:r>
            <a:r>
              <a:rPr i="1" lang="en" sz="2100">
                <a:solidFill>
                  <a:schemeClr val="dk1"/>
                </a:solidFill>
                <a:latin typeface="Comic Sans MS"/>
                <a:ea typeface="Comic Sans MS"/>
                <a:cs typeface="Comic Sans MS"/>
                <a:sym typeface="Comic Sans MS"/>
              </a:rPr>
              <a:t> </a:t>
            </a:r>
            <a:endParaRPr sz="6000"/>
          </a:p>
          <a:p>
            <a:pPr indent="0" lvl="0" marL="0" rtl="0" algn="ctr">
              <a:spcBef>
                <a:spcPts val="0"/>
              </a:spcBef>
              <a:spcAft>
                <a:spcPts val="0"/>
              </a:spcAft>
              <a:buNone/>
            </a:pPr>
            <a:r>
              <a:t/>
            </a:r>
            <a:endParaRPr/>
          </a:p>
        </p:txBody>
      </p:sp>
      <p:pic>
        <p:nvPicPr>
          <p:cNvPr id="394" name="Google Shape;394;p48"/>
          <p:cNvPicPr preferRelativeResize="0"/>
          <p:nvPr/>
        </p:nvPicPr>
        <p:blipFill>
          <a:blip r:embed="rId3">
            <a:alphaModFix/>
          </a:blip>
          <a:stretch>
            <a:fillRect/>
          </a:stretch>
        </p:blipFill>
        <p:spPr>
          <a:xfrm>
            <a:off x="2019988" y="1725300"/>
            <a:ext cx="2381250" cy="1905000"/>
          </a:xfrm>
          <a:prstGeom prst="rect">
            <a:avLst/>
          </a:prstGeom>
          <a:noFill/>
          <a:ln>
            <a:noFill/>
          </a:ln>
        </p:spPr>
      </p:pic>
      <p:pic>
        <p:nvPicPr>
          <p:cNvPr id="395" name="Google Shape;395;p48"/>
          <p:cNvPicPr preferRelativeResize="0"/>
          <p:nvPr/>
        </p:nvPicPr>
        <p:blipFill rotWithShape="1">
          <a:blip r:embed="rId4">
            <a:alphaModFix/>
          </a:blip>
          <a:srcRect b="-5830" l="0" r="0" t="5830"/>
          <a:stretch/>
        </p:blipFill>
        <p:spPr>
          <a:xfrm>
            <a:off x="4950075" y="1693125"/>
            <a:ext cx="2628900" cy="2057350"/>
          </a:xfrm>
          <a:prstGeom prst="rect">
            <a:avLst/>
          </a:prstGeom>
          <a:noFill/>
          <a:ln>
            <a:noFill/>
          </a:ln>
        </p:spPr>
      </p:pic>
      <p:sp>
        <p:nvSpPr>
          <p:cNvPr id="396" name="Google Shape;396;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9"/>
          <p:cNvSpPr txBox="1"/>
          <p:nvPr/>
        </p:nvSpPr>
        <p:spPr>
          <a:xfrm>
            <a:off x="1028375" y="912475"/>
            <a:ext cx="7343700" cy="507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i="1" lang="en" sz="2100">
                <a:solidFill>
                  <a:schemeClr val="dk1"/>
                </a:solidFill>
                <a:latin typeface="Comic Sans MS"/>
                <a:ea typeface="Comic Sans MS"/>
                <a:cs typeface="Comic Sans MS"/>
                <a:sym typeface="Comic Sans MS"/>
              </a:rPr>
              <a:t>Will soon provide other products along with books</a:t>
            </a:r>
            <a:endParaRPr>
              <a:latin typeface="Roboto Mono Regular"/>
              <a:ea typeface="Roboto Mono Regular"/>
              <a:cs typeface="Roboto Mono Regular"/>
              <a:sym typeface="Roboto Mono Regular"/>
            </a:endParaRPr>
          </a:p>
        </p:txBody>
      </p:sp>
      <p:pic>
        <p:nvPicPr>
          <p:cNvPr id="402" name="Google Shape;402;p49"/>
          <p:cNvPicPr preferRelativeResize="0"/>
          <p:nvPr/>
        </p:nvPicPr>
        <p:blipFill>
          <a:blip r:embed="rId3">
            <a:alphaModFix/>
          </a:blip>
          <a:stretch>
            <a:fillRect/>
          </a:stretch>
        </p:blipFill>
        <p:spPr>
          <a:xfrm>
            <a:off x="1618050" y="1807253"/>
            <a:ext cx="6310325" cy="2253975"/>
          </a:xfrm>
          <a:prstGeom prst="rect">
            <a:avLst/>
          </a:prstGeom>
          <a:noFill/>
          <a:ln>
            <a:noFill/>
          </a:ln>
        </p:spPr>
      </p:pic>
      <p:sp>
        <p:nvSpPr>
          <p:cNvPr id="403" name="Google Shape;403;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0"/>
          <p:cNvSpPr txBox="1"/>
          <p:nvPr/>
        </p:nvSpPr>
        <p:spPr>
          <a:xfrm>
            <a:off x="1140250" y="384200"/>
            <a:ext cx="5106300" cy="631200"/>
          </a:xfrm>
          <a:prstGeom prst="rect">
            <a:avLst/>
          </a:prstGeom>
          <a:noFill/>
          <a:ln>
            <a:noFill/>
          </a:ln>
        </p:spPr>
        <p:txBody>
          <a:bodyPr anchorCtr="0" anchor="t" bIns="91425" lIns="91425" spcFirstLastPara="1" rIns="91425" wrap="square" tIns="91425">
            <a:spAutoFit/>
          </a:bodyPr>
          <a:lstStyle/>
          <a:p>
            <a:pPr indent="457200" lvl="0" marL="1371600" rtl="0" algn="l">
              <a:lnSpc>
                <a:spcPct val="115000"/>
              </a:lnSpc>
              <a:spcBef>
                <a:spcPts val="0"/>
              </a:spcBef>
              <a:spcAft>
                <a:spcPts val="0"/>
              </a:spcAft>
              <a:buNone/>
            </a:pPr>
            <a:r>
              <a:rPr b="1" i="1" lang="en" sz="2900" u="sng">
                <a:solidFill>
                  <a:srgbClr val="0B5394"/>
                </a:solidFill>
              </a:rPr>
              <a:t>Connectivity</a:t>
            </a:r>
            <a:endParaRPr>
              <a:latin typeface="Roboto Mono Regular"/>
              <a:ea typeface="Roboto Mono Regular"/>
              <a:cs typeface="Roboto Mono Regular"/>
              <a:sym typeface="Roboto Mono Regular"/>
            </a:endParaRPr>
          </a:p>
        </p:txBody>
      </p:sp>
      <p:sp>
        <p:nvSpPr>
          <p:cNvPr id="409" name="Google Shape;409;p50"/>
          <p:cNvSpPr txBox="1"/>
          <p:nvPr/>
        </p:nvSpPr>
        <p:spPr>
          <a:xfrm>
            <a:off x="1437700" y="991525"/>
            <a:ext cx="7126500" cy="1251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100">
                <a:solidFill>
                  <a:schemeClr val="dk1"/>
                </a:solidFill>
                <a:latin typeface="Comic Sans MS"/>
                <a:ea typeface="Comic Sans MS"/>
                <a:cs typeface="Comic Sans MS"/>
                <a:sym typeface="Comic Sans MS"/>
              </a:rPr>
              <a:t>Hall of fame : The top 15 donors are posted in the Hall of Fame  with their Name,photo and Contact information.</a:t>
            </a:r>
            <a:endParaRPr>
              <a:latin typeface="Roboto Mono Regular"/>
              <a:ea typeface="Roboto Mono Regular"/>
              <a:cs typeface="Roboto Mono Regular"/>
              <a:sym typeface="Roboto Mono Regular"/>
            </a:endParaRPr>
          </a:p>
        </p:txBody>
      </p:sp>
      <p:sp>
        <p:nvSpPr>
          <p:cNvPr id="410" name="Google Shape;410;p50"/>
          <p:cNvSpPr txBox="1"/>
          <p:nvPr/>
        </p:nvSpPr>
        <p:spPr>
          <a:xfrm>
            <a:off x="1722775" y="2193725"/>
            <a:ext cx="6506700" cy="247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pic>
        <p:nvPicPr>
          <p:cNvPr id="411" name="Google Shape;411;p50"/>
          <p:cNvPicPr preferRelativeResize="0"/>
          <p:nvPr/>
        </p:nvPicPr>
        <p:blipFill>
          <a:blip r:embed="rId3">
            <a:alphaModFix/>
          </a:blip>
          <a:stretch>
            <a:fillRect/>
          </a:stretch>
        </p:blipFill>
        <p:spPr>
          <a:xfrm>
            <a:off x="2712900" y="2358050"/>
            <a:ext cx="4114800" cy="2314575"/>
          </a:xfrm>
          <a:prstGeom prst="rect">
            <a:avLst/>
          </a:prstGeom>
          <a:noFill/>
          <a:ln>
            <a:noFill/>
          </a:ln>
        </p:spPr>
      </p:pic>
      <p:sp>
        <p:nvSpPr>
          <p:cNvPr id="412" name="Google Shape;412;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1"/>
          <p:cNvSpPr txBox="1"/>
          <p:nvPr/>
        </p:nvSpPr>
        <p:spPr>
          <a:xfrm>
            <a:off x="1663713" y="624800"/>
            <a:ext cx="6073200" cy="1143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i="1" lang="en" sz="2100">
                <a:solidFill>
                  <a:schemeClr val="dk1"/>
                </a:solidFill>
                <a:latin typeface="Comic Sans MS"/>
                <a:ea typeface="Comic Sans MS"/>
                <a:cs typeface="Comic Sans MS"/>
                <a:sym typeface="Comic Sans MS"/>
              </a:rPr>
              <a:t>Delivery can be reached for various possible places of India</a:t>
            </a:r>
            <a:endParaRPr b="1" i="1" sz="2100">
              <a:solidFill>
                <a:schemeClr val="dk1"/>
              </a:solidFill>
            </a:endParaRPr>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418" name="Google Shape;418;p51"/>
          <p:cNvSpPr txBox="1"/>
          <p:nvPr/>
        </p:nvSpPr>
        <p:spPr>
          <a:xfrm>
            <a:off x="1772350" y="1462500"/>
            <a:ext cx="6395400" cy="287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pic>
        <p:nvPicPr>
          <p:cNvPr id="419" name="Google Shape;419;p51"/>
          <p:cNvPicPr preferRelativeResize="0"/>
          <p:nvPr/>
        </p:nvPicPr>
        <p:blipFill>
          <a:blip r:embed="rId3">
            <a:alphaModFix/>
          </a:blip>
          <a:stretch>
            <a:fillRect/>
          </a:stretch>
        </p:blipFill>
        <p:spPr>
          <a:xfrm>
            <a:off x="2211950" y="1614575"/>
            <a:ext cx="4976724" cy="2799400"/>
          </a:xfrm>
          <a:prstGeom prst="rect">
            <a:avLst/>
          </a:prstGeom>
          <a:noFill/>
          <a:ln>
            <a:noFill/>
          </a:ln>
        </p:spPr>
      </p:pic>
      <p:sp>
        <p:nvSpPr>
          <p:cNvPr id="420" name="Google Shape;42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2"/>
          <p:cNvSpPr txBox="1"/>
          <p:nvPr/>
        </p:nvSpPr>
        <p:spPr>
          <a:xfrm>
            <a:off x="1412925" y="545325"/>
            <a:ext cx="6816600" cy="1887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100">
                <a:solidFill>
                  <a:schemeClr val="dk1"/>
                </a:solidFill>
                <a:latin typeface="Comic Sans MS"/>
                <a:ea typeface="Comic Sans MS"/>
                <a:cs typeface="Comic Sans MS"/>
                <a:sym typeface="Comic Sans MS"/>
              </a:rPr>
              <a:t>Sending email to Others</a:t>
            </a:r>
            <a:endParaRPr b="1" sz="2100">
              <a:solidFill>
                <a:schemeClr val="dk1"/>
              </a:solidFill>
              <a:latin typeface="Comic Sans MS"/>
              <a:ea typeface="Comic Sans MS"/>
              <a:cs typeface="Comic Sans MS"/>
              <a:sym typeface="Comic Sans MS"/>
            </a:endParaRPr>
          </a:p>
          <a:p>
            <a:pPr indent="0" lvl="0" marL="914400" rtl="0" algn="l">
              <a:lnSpc>
                <a:spcPct val="115000"/>
              </a:lnSpc>
              <a:spcBef>
                <a:spcPts val="0"/>
              </a:spcBef>
              <a:spcAft>
                <a:spcPts val="0"/>
              </a:spcAft>
              <a:buNone/>
            </a:pPr>
            <a:r>
              <a:rPr b="1" lang="en" sz="2100">
                <a:solidFill>
                  <a:schemeClr val="dk1"/>
                </a:solidFill>
                <a:latin typeface="Comic Sans MS"/>
                <a:ea typeface="Comic Sans MS"/>
                <a:cs typeface="Comic Sans MS"/>
                <a:sym typeface="Comic Sans MS"/>
              </a:rPr>
              <a:t>Can send a direct email for others to check about the website and can suggest a book and can interact with the Donors</a:t>
            </a:r>
            <a:endParaRPr b="1" sz="2100">
              <a:solidFill>
                <a:schemeClr val="dk1"/>
              </a:solidFill>
            </a:endParaRPr>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pic>
        <p:nvPicPr>
          <p:cNvPr id="426" name="Google Shape;426;p52"/>
          <p:cNvPicPr preferRelativeResize="0"/>
          <p:nvPr/>
        </p:nvPicPr>
        <p:blipFill>
          <a:blip r:embed="rId3">
            <a:alphaModFix/>
          </a:blip>
          <a:stretch>
            <a:fillRect/>
          </a:stretch>
        </p:blipFill>
        <p:spPr>
          <a:xfrm>
            <a:off x="2500125" y="2222175"/>
            <a:ext cx="4812325" cy="2344475"/>
          </a:xfrm>
          <a:prstGeom prst="rect">
            <a:avLst/>
          </a:prstGeom>
          <a:noFill/>
          <a:ln>
            <a:noFill/>
          </a:ln>
        </p:spPr>
      </p:pic>
      <p:sp>
        <p:nvSpPr>
          <p:cNvPr id="427" name="Google Shape;427;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3"/>
          <p:cNvSpPr txBox="1"/>
          <p:nvPr/>
        </p:nvSpPr>
        <p:spPr>
          <a:xfrm>
            <a:off x="1611225" y="545325"/>
            <a:ext cx="6593700" cy="16230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2100">
                <a:solidFill>
                  <a:schemeClr val="dk1"/>
                </a:solidFill>
                <a:latin typeface="Comic Sans MS"/>
                <a:ea typeface="Comic Sans MS"/>
                <a:cs typeface="Comic Sans MS"/>
                <a:sym typeface="Comic Sans MS"/>
              </a:rPr>
              <a:t> QNA Queries</a:t>
            </a:r>
            <a:endParaRPr b="1" sz="2100">
              <a:solidFill>
                <a:schemeClr val="dk1"/>
              </a:solidFill>
              <a:latin typeface="Comic Sans MS"/>
              <a:ea typeface="Comic Sans MS"/>
              <a:cs typeface="Comic Sans MS"/>
              <a:sym typeface="Comic Sans MS"/>
            </a:endParaRPr>
          </a:p>
          <a:p>
            <a:pPr indent="0" lvl="0" marL="914400" rtl="0" algn="l">
              <a:lnSpc>
                <a:spcPct val="115000"/>
              </a:lnSpc>
              <a:spcBef>
                <a:spcPts val="0"/>
              </a:spcBef>
              <a:spcAft>
                <a:spcPts val="0"/>
              </a:spcAft>
              <a:buNone/>
            </a:pPr>
            <a:r>
              <a:rPr b="1" lang="en" sz="2100">
                <a:solidFill>
                  <a:schemeClr val="dk1"/>
                </a:solidFill>
                <a:latin typeface="Comic Sans MS"/>
                <a:ea typeface="Comic Sans MS"/>
                <a:cs typeface="Comic Sans MS"/>
                <a:sym typeface="Comic Sans MS"/>
              </a:rPr>
              <a:t>For any queries about the books and other details can ask questions and will be replied soon</a:t>
            </a:r>
            <a:endParaRPr>
              <a:latin typeface="Roboto Mono Regular"/>
              <a:ea typeface="Roboto Mono Regular"/>
              <a:cs typeface="Roboto Mono Regular"/>
              <a:sym typeface="Roboto Mono Regular"/>
            </a:endParaRPr>
          </a:p>
        </p:txBody>
      </p:sp>
      <p:sp>
        <p:nvSpPr>
          <p:cNvPr id="433" name="Google Shape;433;p53"/>
          <p:cNvSpPr txBox="1"/>
          <p:nvPr/>
        </p:nvSpPr>
        <p:spPr>
          <a:xfrm>
            <a:off x="1846700" y="2181350"/>
            <a:ext cx="6184500" cy="244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pic>
        <p:nvPicPr>
          <p:cNvPr id="434" name="Google Shape;434;p53"/>
          <p:cNvPicPr preferRelativeResize="0"/>
          <p:nvPr/>
        </p:nvPicPr>
        <p:blipFill>
          <a:blip r:embed="rId3">
            <a:alphaModFix/>
          </a:blip>
          <a:stretch>
            <a:fillRect/>
          </a:stretch>
        </p:blipFill>
        <p:spPr>
          <a:xfrm>
            <a:off x="2618475" y="2181350"/>
            <a:ext cx="4837330" cy="2441700"/>
          </a:xfrm>
          <a:prstGeom prst="rect">
            <a:avLst/>
          </a:prstGeom>
          <a:noFill/>
          <a:ln>
            <a:noFill/>
          </a:ln>
        </p:spPr>
      </p:pic>
      <p:sp>
        <p:nvSpPr>
          <p:cNvPr id="435" name="Google Shape;435;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4"/>
          <p:cNvSpPr txBox="1"/>
          <p:nvPr/>
        </p:nvSpPr>
        <p:spPr>
          <a:xfrm>
            <a:off x="1808650" y="620025"/>
            <a:ext cx="5007300" cy="569400"/>
          </a:xfrm>
          <a:prstGeom prst="rect">
            <a:avLst/>
          </a:prstGeom>
          <a:noFill/>
          <a:ln>
            <a:noFill/>
          </a:ln>
        </p:spPr>
        <p:txBody>
          <a:bodyPr anchorCtr="0" anchor="t" bIns="91425" lIns="91425" spcFirstLastPara="1" rIns="91425" wrap="square" tIns="91425">
            <a:spAutoFit/>
          </a:bodyPr>
          <a:lstStyle/>
          <a:p>
            <a:pPr indent="457200" lvl="0" marL="1371600" rtl="0" algn="l">
              <a:lnSpc>
                <a:spcPct val="115000"/>
              </a:lnSpc>
              <a:spcBef>
                <a:spcPts val="0"/>
              </a:spcBef>
              <a:spcAft>
                <a:spcPts val="1200"/>
              </a:spcAft>
              <a:buNone/>
            </a:pPr>
            <a:r>
              <a:rPr b="1" i="1" lang="en" sz="2500" u="sng">
                <a:solidFill>
                  <a:srgbClr val="0B5394"/>
                </a:solidFill>
              </a:rPr>
              <a:t> Task</a:t>
            </a:r>
            <a:r>
              <a:rPr b="1" i="1" lang="en" sz="2500">
                <a:solidFill>
                  <a:srgbClr val="0B5394"/>
                </a:solidFill>
              </a:rPr>
              <a:t> </a:t>
            </a:r>
            <a:r>
              <a:rPr b="1" i="1" lang="en" sz="2500" u="sng">
                <a:solidFill>
                  <a:srgbClr val="0B5394"/>
                </a:solidFill>
              </a:rPr>
              <a:t>Assigned</a:t>
            </a:r>
            <a:endParaRPr>
              <a:latin typeface="Roboto Mono Regular"/>
              <a:ea typeface="Roboto Mono Regular"/>
              <a:cs typeface="Roboto Mono Regular"/>
              <a:sym typeface="Roboto Mono Regular"/>
            </a:endParaRPr>
          </a:p>
        </p:txBody>
      </p:sp>
      <p:sp>
        <p:nvSpPr>
          <p:cNvPr id="441" name="Google Shape;441;p54"/>
          <p:cNvSpPr txBox="1"/>
          <p:nvPr/>
        </p:nvSpPr>
        <p:spPr>
          <a:xfrm>
            <a:off x="686550" y="1189425"/>
            <a:ext cx="7770900" cy="74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2100"/>
              <a:t>                  Anirudh Jakhotia :  </a:t>
            </a:r>
            <a:r>
              <a:rPr i="1" lang="en" sz="2100"/>
              <a:t>Graphic Designer and Security</a:t>
            </a:r>
            <a:endParaRPr i="1" sz="1850">
              <a:latin typeface="Roboto"/>
              <a:ea typeface="Roboto"/>
              <a:cs typeface="Roboto"/>
              <a:sym typeface="Roboto"/>
            </a:endParaRPr>
          </a:p>
          <a:p>
            <a:pPr indent="0" lvl="0" marL="0" rtl="0" algn="l">
              <a:spcBef>
                <a:spcPts val="0"/>
              </a:spcBef>
              <a:spcAft>
                <a:spcPts val="0"/>
              </a:spcAft>
              <a:buNone/>
            </a:pPr>
            <a:r>
              <a:t/>
            </a:r>
            <a:endParaRPr sz="1200">
              <a:latin typeface="Roboto Mono Regular"/>
              <a:ea typeface="Roboto Mono Regular"/>
              <a:cs typeface="Roboto Mono Regular"/>
              <a:sym typeface="Roboto Mono Regular"/>
            </a:endParaRPr>
          </a:p>
        </p:txBody>
      </p:sp>
      <p:sp>
        <p:nvSpPr>
          <p:cNvPr id="442" name="Google Shape;442;p54"/>
          <p:cNvSpPr txBox="1"/>
          <p:nvPr/>
        </p:nvSpPr>
        <p:spPr>
          <a:xfrm>
            <a:off x="818100" y="1797125"/>
            <a:ext cx="3753900" cy="190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2000"/>
              <a:t>Neeraj Dusa : </a:t>
            </a:r>
            <a:r>
              <a:rPr i="1" lang="en" sz="2000"/>
              <a:t>Information Gathering and Catalogue management</a:t>
            </a:r>
            <a:endParaRPr i="1" sz="1750">
              <a:latin typeface="Roboto"/>
              <a:ea typeface="Roboto"/>
              <a:cs typeface="Roboto"/>
              <a:sym typeface="Roboto"/>
            </a:endParaRPr>
          </a:p>
          <a:p>
            <a:pPr indent="0" lvl="0" marL="0" rtl="0" algn="l">
              <a:lnSpc>
                <a:spcPct val="115000"/>
              </a:lnSpc>
              <a:spcBef>
                <a:spcPts val="0"/>
              </a:spcBef>
              <a:spcAft>
                <a:spcPts val="0"/>
              </a:spcAft>
              <a:buNone/>
            </a:pPr>
            <a:r>
              <a:t/>
            </a:r>
            <a:endParaRPr b="1" i="1" sz="2500"/>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443" name="Google Shape;443;p54"/>
          <p:cNvSpPr txBox="1"/>
          <p:nvPr/>
        </p:nvSpPr>
        <p:spPr>
          <a:xfrm>
            <a:off x="755550" y="3113650"/>
            <a:ext cx="3693300" cy="147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2200"/>
              <a:t>Harish Mullagura :</a:t>
            </a:r>
            <a:r>
              <a:rPr i="1" lang="en" sz="1950">
                <a:latin typeface="Roboto"/>
                <a:ea typeface="Roboto"/>
                <a:cs typeface="Roboto"/>
                <a:sym typeface="Roboto"/>
              </a:rPr>
              <a:t> Database management and Tracking shipment</a:t>
            </a:r>
            <a:endParaRPr i="1" sz="1950">
              <a:latin typeface="Roboto"/>
              <a:ea typeface="Roboto"/>
              <a:cs typeface="Roboto"/>
              <a:sym typeface="Roboto"/>
            </a:endParaRPr>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444" name="Google Shape;444;p54"/>
          <p:cNvSpPr txBox="1"/>
          <p:nvPr/>
        </p:nvSpPr>
        <p:spPr>
          <a:xfrm>
            <a:off x="4808875" y="1859100"/>
            <a:ext cx="3557100" cy="120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2100"/>
              <a:t>Rakesh Ganeshula </a:t>
            </a:r>
            <a:r>
              <a:rPr i="1" lang="en" sz="2100"/>
              <a:t>: </a:t>
            </a:r>
            <a:r>
              <a:rPr i="1" lang="en" sz="1850">
                <a:latin typeface="Roboto"/>
                <a:ea typeface="Roboto"/>
                <a:cs typeface="Roboto"/>
                <a:sym typeface="Roboto"/>
              </a:rPr>
              <a:t>Website Developer and </a:t>
            </a:r>
            <a:r>
              <a:rPr i="1" lang="en" sz="2100"/>
              <a:t>payment gateway </a:t>
            </a:r>
            <a:endParaRPr sz="1000">
              <a:latin typeface="Roboto Mono Regular"/>
              <a:ea typeface="Roboto Mono Regular"/>
              <a:cs typeface="Roboto Mono Regular"/>
              <a:sym typeface="Roboto Mono Regular"/>
            </a:endParaRPr>
          </a:p>
        </p:txBody>
      </p:sp>
      <p:sp>
        <p:nvSpPr>
          <p:cNvPr id="445" name="Google Shape;445;p54"/>
          <p:cNvSpPr txBox="1"/>
          <p:nvPr/>
        </p:nvSpPr>
        <p:spPr>
          <a:xfrm>
            <a:off x="4740775" y="3066300"/>
            <a:ext cx="3693300" cy="88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2300"/>
              <a:t>J</a:t>
            </a:r>
            <a:r>
              <a:rPr b="1" i="1" lang="en" sz="2200"/>
              <a:t>ayanth Sri Ram Kanduri : </a:t>
            </a:r>
            <a:r>
              <a:rPr i="1" lang="en" sz="1900"/>
              <a:t>UI/UX Designer, Manages bugs</a:t>
            </a:r>
            <a:endParaRPr sz="1300">
              <a:latin typeface="Roboto Mono Regular"/>
              <a:ea typeface="Roboto Mono Regular"/>
              <a:cs typeface="Roboto Mono Regular"/>
              <a:sym typeface="Roboto Mono Regular"/>
            </a:endParaRPr>
          </a:p>
        </p:txBody>
      </p:sp>
      <p:sp>
        <p:nvSpPr>
          <p:cNvPr id="446" name="Google Shape;446;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5"/>
          <p:cNvSpPr txBox="1"/>
          <p:nvPr/>
        </p:nvSpPr>
        <p:spPr>
          <a:xfrm>
            <a:off x="2282425" y="1275150"/>
            <a:ext cx="6172200" cy="72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452" name="Google Shape;452;p55"/>
          <p:cNvSpPr txBox="1"/>
          <p:nvPr/>
        </p:nvSpPr>
        <p:spPr>
          <a:xfrm>
            <a:off x="1468125" y="803675"/>
            <a:ext cx="6172200" cy="33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2500" u="sng">
                <a:solidFill>
                  <a:srgbClr val="A64D79"/>
                </a:solidFill>
                <a:latin typeface="Comic Sans MS"/>
                <a:ea typeface="Comic Sans MS"/>
                <a:cs typeface="Comic Sans MS"/>
                <a:sym typeface="Comic Sans MS"/>
              </a:rPr>
              <a:t>Software Components</a:t>
            </a:r>
            <a:endParaRPr b="1" i="1" sz="2500" u="sng">
              <a:solidFill>
                <a:srgbClr val="A64D79"/>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t/>
            </a:r>
            <a:endParaRPr b="1" i="1" sz="900" u="sng">
              <a:solidFill>
                <a:srgbClr val="A64D79"/>
              </a:solidFill>
              <a:latin typeface="Comic Sans MS"/>
              <a:ea typeface="Comic Sans MS"/>
              <a:cs typeface="Comic Sans MS"/>
              <a:sym typeface="Comic Sans MS"/>
            </a:endParaRPr>
          </a:p>
          <a:p>
            <a:pPr indent="-349250" lvl="0" marL="457200" rtl="0" algn="l">
              <a:lnSpc>
                <a:spcPct val="115000"/>
              </a:lnSpc>
              <a:spcBef>
                <a:spcPts val="0"/>
              </a:spcBef>
              <a:spcAft>
                <a:spcPts val="0"/>
              </a:spcAft>
              <a:buSzPts val="1900"/>
              <a:buFont typeface="Roboto"/>
              <a:buChar char="➢"/>
            </a:pPr>
            <a:r>
              <a:rPr b="1" i="1" lang="en" sz="1900">
                <a:latin typeface="Roboto"/>
                <a:ea typeface="Roboto"/>
                <a:cs typeface="Roboto"/>
                <a:sym typeface="Roboto"/>
              </a:rPr>
              <a:t>HTML,CSS,JS,Python,Django,Bootstrap,</a:t>
            </a:r>
            <a:endParaRPr b="1" i="1" sz="1900">
              <a:latin typeface="Roboto"/>
              <a:ea typeface="Roboto"/>
              <a:cs typeface="Roboto"/>
              <a:sym typeface="Roboto"/>
            </a:endParaRPr>
          </a:p>
          <a:p>
            <a:pPr indent="0" lvl="0" marL="457200" rtl="0" algn="l">
              <a:lnSpc>
                <a:spcPct val="115000"/>
              </a:lnSpc>
              <a:spcBef>
                <a:spcPts val="0"/>
              </a:spcBef>
              <a:spcAft>
                <a:spcPts val="0"/>
              </a:spcAft>
              <a:buNone/>
            </a:pPr>
            <a:r>
              <a:rPr b="1" i="1" lang="en" sz="1900">
                <a:latin typeface="Roboto"/>
                <a:ea typeface="Roboto"/>
                <a:cs typeface="Roboto"/>
                <a:sym typeface="Roboto"/>
              </a:rPr>
              <a:t>    MongoDB Editor - VS Code</a:t>
            </a:r>
            <a:endParaRPr b="1" i="1" sz="1900">
              <a:latin typeface="Roboto"/>
              <a:ea typeface="Roboto"/>
              <a:cs typeface="Roboto"/>
              <a:sym typeface="Roboto"/>
            </a:endParaRPr>
          </a:p>
          <a:p>
            <a:pPr indent="-349250" lvl="0" marL="457200" rtl="0" algn="l">
              <a:lnSpc>
                <a:spcPct val="115000"/>
              </a:lnSpc>
              <a:spcBef>
                <a:spcPts val="0"/>
              </a:spcBef>
              <a:spcAft>
                <a:spcPts val="0"/>
              </a:spcAft>
              <a:buSzPts val="1900"/>
              <a:buFont typeface="Roboto"/>
              <a:buChar char="➢"/>
            </a:pPr>
            <a:r>
              <a:rPr b="1" i="1" lang="en" sz="1900">
                <a:latin typeface="Roboto"/>
                <a:ea typeface="Roboto"/>
                <a:cs typeface="Roboto"/>
                <a:sym typeface="Roboto"/>
              </a:rPr>
              <a:t>Web Browser - Google Chrome</a:t>
            </a:r>
            <a:endParaRPr b="1" i="1" sz="1900">
              <a:latin typeface="Roboto"/>
              <a:ea typeface="Roboto"/>
              <a:cs typeface="Roboto"/>
              <a:sym typeface="Roboto"/>
            </a:endParaRPr>
          </a:p>
          <a:p>
            <a:pPr indent="-349250" lvl="0" marL="457200" rtl="0" algn="l">
              <a:lnSpc>
                <a:spcPct val="115000"/>
              </a:lnSpc>
              <a:spcBef>
                <a:spcPts val="0"/>
              </a:spcBef>
              <a:spcAft>
                <a:spcPts val="0"/>
              </a:spcAft>
              <a:buSzPts val="1900"/>
              <a:buFont typeface="Roboto"/>
              <a:buChar char="➢"/>
            </a:pPr>
            <a:r>
              <a:rPr b="1" i="1" lang="en" sz="1900">
                <a:latin typeface="Roboto"/>
                <a:ea typeface="Roboto"/>
                <a:cs typeface="Roboto"/>
                <a:sym typeface="Roboto"/>
              </a:rPr>
              <a:t>Graphics Editor - GIMP,Adobe Photoshop</a:t>
            </a:r>
            <a:endParaRPr b="1" i="1" sz="1900">
              <a:latin typeface="Roboto"/>
              <a:ea typeface="Roboto"/>
              <a:cs typeface="Roboto"/>
              <a:sym typeface="Roboto"/>
            </a:endParaRPr>
          </a:p>
          <a:p>
            <a:pPr indent="-349250" lvl="0" marL="457200" rtl="0" algn="l">
              <a:lnSpc>
                <a:spcPct val="115000"/>
              </a:lnSpc>
              <a:spcBef>
                <a:spcPts val="0"/>
              </a:spcBef>
              <a:spcAft>
                <a:spcPts val="0"/>
              </a:spcAft>
              <a:buSzPts val="1900"/>
              <a:buFont typeface="Roboto"/>
              <a:buChar char="➢"/>
            </a:pPr>
            <a:r>
              <a:rPr b="1" i="1" lang="en" sz="1900">
                <a:latin typeface="Roboto"/>
                <a:ea typeface="Roboto"/>
                <a:cs typeface="Roboto"/>
                <a:sym typeface="Roboto"/>
              </a:rPr>
              <a:t>FTP Client - Filezilla</a:t>
            </a:r>
            <a:endParaRPr b="1" i="1" sz="1900">
              <a:latin typeface="Roboto"/>
              <a:ea typeface="Roboto"/>
              <a:cs typeface="Roboto"/>
              <a:sym typeface="Roboto"/>
            </a:endParaRPr>
          </a:p>
          <a:p>
            <a:pPr indent="-349250" lvl="0" marL="457200" rtl="0" algn="l">
              <a:lnSpc>
                <a:spcPct val="115000"/>
              </a:lnSpc>
              <a:spcBef>
                <a:spcPts val="0"/>
              </a:spcBef>
              <a:spcAft>
                <a:spcPts val="0"/>
              </a:spcAft>
              <a:buSzPts val="1900"/>
              <a:buFont typeface="Roboto"/>
              <a:buChar char="➢"/>
            </a:pPr>
            <a:r>
              <a:rPr b="1" i="1" lang="en" sz="1900">
                <a:latin typeface="Roboto"/>
                <a:ea typeface="Roboto"/>
                <a:cs typeface="Roboto"/>
                <a:sym typeface="Roboto"/>
              </a:rPr>
              <a:t>New Software components to be added for further development.</a:t>
            </a:r>
            <a:endParaRPr b="1" i="1" sz="1900">
              <a:latin typeface="Roboto"/>
              <a:ea typeface="Roboto"/>
              <a:cs typeface="Roboto"/>
              <a:sym typeface="Roboto"/>
            </a:endParaRPr>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453" name="Google Shape;453;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6"/>
          <p:cNvSpPr txBox="1"/>
          <p:nvPr/>
        </p:nvSpPr>
        <p:spPr>
          <a:xfrm>
            <a:off x="1864525" y="975125"/>
            <a:ext cx="5004300" cy="84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2500" u="sng">
                <a:solidFill>
                  <a:srgbClr val="85200C"/>
                </a:solidFill>
                <a:latin typeface="Trebuchet MS"/>
                <a:ea typeface="Trebuchet MS"/>
                <a:cs typeface="Trebuchet MS"/>
                <a:sym typeface="Trebuchet MS"/>
              </a:rPr>
              <a:t>Preliminary work</a:t>
            </a:r>
            <a:r>
              <a:rPr b="1" i="1" lang="en" sz="2500" u="sng">
                <a:solidFill>
                  <a:srgbClr val="85200C"/>
                </a:solidFill>
              </a:rPr>
              <a:t> </a:t>
            </a:r>
            <a:endParaRPr b="1" i="1" sz="2500" u="sng">
              <a:solidFill>
                <a:srgbClr val="85200C"/>
              </a:solidFill>
            </a:endParaRPr>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459" name="Google Shape;459;p56"/>
          <p:cNvSpPr txBox="1"/>
          <p:nvPr/>
        </p:nvSpPr>
        <p:spPr>
          <a:xfrm>
            <a:off x="1768100" y="1764250"/>
            <a:ext cx="5611800" cy="25242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Roboto Mono Regular"/>
              <a:buChar char="●"/>
            </a:pPr>
            <a:r>
              <a:rPr lang="en" sz="1700">
                <a:latin typeface="Roboto Mono Regular"/>
                <a:ea typeface="Roboto Mono Regular"/>
                <a:cs typeface="Roboto Mono Regular"/>
                <a:sym typeface="Roboto Mono Regular"/>
              </a:rPr>
              <a:t>We will draw an outline of our website</a:t>
            </a:r>
            <a:endParaRPr sz="1700">
              <a:latin typeface="Roboto Mono Regular"/>
              <a:ea typeface="Roboto Mono Regular"/>
              <a:cs typeface="Roboto Mono Regular"/>
              <a:sym typeface="Roboto Mono Regular"/>
            </a:endParaRPr>
          </a:p>
          <a:p>
            <a:pPr indent="-336550" lvl="0" marL="457200" rtl="0" algn="l">
              <a:spcBef>
                <a:spcPts val="0"/>
              </a:spcBef>
              <a:spcAft>
                <a:spcPts val="0"/>
              </a:spcAft>
              <a:buSzPts val="1700"/>
              <a:buFont typeface="Roboto Mono Regular"/>
              <a:buChar char="●"/>
            </a:pPr>
            <a:r>
              <a:rPr lang="en" sz="1700">
                <a:latin typeface="Roboto Mono Regular"/>
                <a:ea typeface="Roboto Mono Regular"/>
                <a:cs typeface="Roboto Mono Regular"/>
                <a:sym typeface="Roboto Mono Regular"/>
              </a:rPr>
              <a:t>We will search for most needed places first </a:t>
            </a:r>
            <a:endParaRPr sz="1700">
              <a:latin typeface="Roboto Mono Regular"/>
              <a:ea typeface="Roboto Mono Regular"/>
              <a:cs typeface="Roboto Mono Regular"/>
              <a:sym typeface="Roboto Mono Regular"/>
            </a:endParaRPr>
          </a:p>
          <a:p>
            <a:pPr indent="-336550" lvl="0" marL="457200" rtl="0" algn="l">
              <a:spcBef>
                <a:spcPts val="0"/>
              </a:spcBef>
              <a:spcAft>
                <a:spcPts val="0"/>
              </a:spcAft>
              <a:buSzPts val="1700"/>
              <a:buFont typeface="Roboto Mono Regular"/>
              <a:buChar char="●"/>
            </a:pPr>
            <a:r>
              <a:rPr lang="en" sz="1700">
                <a:latin typeface="Roboto Mono Regular"/>
                <a:ea typeface="Roboto Mono Regular"/>
                <a:cs typeface="Roboto Mono Regular"/>
                <a:sym typeface="Roboto Mono Regular"/>
              </a:rPr>
              <a:t>We will tie-up with the delivery company</a:t>
            </a:r>
            <a:endParaRPr sz="1700">
              <a:latin typeface="Roboto Mono Regular"/>
              <a:ea typeface="Roboto Mono Regular"/>
              <a:cs typeface="Roboto Mono Regular"/>
              <a:sym typeface="Roboto Mono Regular"/>
            </a:endParaRPr>
          </a:p>
          <a:p>
            <a:pPr indent="-336550" lvl="0" marL="457200" rtl="0" algn="l">
              <a:spcBef>
                <a:spcPts val="0"/>
              </a:spcBef>
              <a:spcAft>
                <a:spcPts val="0"/>
              </a:spcAft>
              <a:buSzPts val="1700"/>
              <a:buFont typeface="Roboto Mono Regular"/>
              <a:buChar char="●"/>
            </a:pPr>
            <a:r>
              <a:rPr lang="en" sz="1700">
                <a:latin typeface="Roboto Mono Regular"/>
                <a:ea typeface="Roboto Mono Regular"/>
                <a:cs typeface="Roboto Mono Regular"/>
                <a:sym typeface="Roboto Mono Regular"/>
              </a:rPr>
              <a:t>We will collab with other websites</a:t>
            </a:r>
            <a:endParaRPr sz="1700">
              <a:latin typeface="Roboto Mono Regular"/>
              <a:ea typeface="Roboto Mono Regular"/>
              <a:cs typeface="Roboto Mono Regular"/>
              <a:sym typeface="Roboto Mono Regular"/>
            </a:endParaRPr>
          </a:p>
          <a:p>
            <a:pPr indent="-336550" lvl="0" marL="457200" rtl="0" algn="l">
              <a:spcBef>
                <a:spcPts val="0"/>
              </a:spcBef>
              <a:spcAft>
                <a:spcPts val="0"/>
              </a:spcAft>
              <a:buSzPts val="1700"/>
              <a:buFont typeface="Roboto Mono Regular"/>
              <a:buChar char="●"/>
            </a:pPr>
            <a:r>
              <a:rPr lang="en" sz="1700">
                <a:latin typeface="Roboto Mono Regular"/>
                <a:ea typeface="Roboto Mono Regular"/>
                <a:cs typeface="Roboto Mono Regular"/>
                <a:sym typeface="Roboto Mono Regular"/>
              </a:rPr>
              <a:t>We will initially collect few books as a catalog and provide them to the use</a:t>
            </a:r>
            <a:endParaRPr sz="1700">
              <a:latin typeface="Roboto Mono Regular"/>
              <a:ea typeface="Roboto Mono Regular"/>
              <a:cs typeface="Roboto Mono Regular"/>
              <a:sym typeface="Roboto Mono Regular"/>
            </a:endParaRPr>
          </a:p>
          <a:p>
            <a:pPr indent="0" lvl="0" marL="457200" rtl="0" algn="l">
              <a:spcBef>
                <a:spcPts val="0"/>
              </a:spcBef>
              <a:spcAft>
                <a:spcPts val="0"/>
              </a:spcAft>
              <a:buNone/>
            </a:pPr>
            <a:r>
              <a:t/>
            </a:r>
            <a:endParaRPr sz="1600">
              <a:latin typeface="Roboto Mono Regular"/>
              <a:ea typeface="Roboto Mono Regular"/>
              <a:cs typeface="Roboto Mono Regular"/>
              <a:sym typeface="Roboto Mono Regular"/>
            </a:endParaRPr>
          </a:p>
        </p:txBody>
      </p:sp>
      <p:grpSp>
        <p:nvGrpSpPr>
          <p:cNvPr id="460" name="Google Shape;460;p56"/>
          <p:cNvGrpSpPr/>
          <p:nvPr/>
        </p:nvGrpSpPr>
        <p:grpSpPr>
          <a:xfrm>
            <a:off x="7034184" y="706996"/>
            <a:ext cx="824184" cy="712067"/>
            <a:chOff x="2341425" y="238100"/>
            <a:chExt cx="1328900" cy="1148125"/>
          </a:xfrm>
        </p:grpSpPr>
        <p:sp>
          <p:nvSpPr>
            <p:cNvPr id="461" name="Google Shape;461;p56"/>
            <p:cNvSpPr/>
            <p:nvPr/>
          </p:nvSpPr>
          <p:spPr>
            <a:xfrm>
              <a:off x="2341425" y="238100"/>
              <a:ext cx="1328900" cy="1148125"/>
            </a:xfrm>
            <a:custGeom>
              <a:rect b="b" l="l" r="r" t="t"/>
              <a:pathLst>
                <a:path extrusionOk="0" h="45925" w="53156">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6"/>
            <p:cNvSpPr/>
            <p:nvPr/>
          </p:nvSpPr>
          <p:spPr>
            <a:xfrm>
              <a:off x="2990175" y="381350"/>
              <a:ext cx="254450" cy="209600"/>
            </a:xfrm>
            <a:custGeom>
              <a:rect b="b" l="l" r="r" t="t"/>
              <a:pathLst>
                <a:path extrusionOk="0" h="8384" w="10178">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6"/>
            <p:cNvSpPr/>
            <p:nvPr/>
          </p:nvSpPr>
          <p:spPr>
            <a:xfrm>
              <a:off x="3026350" y="441550"/>
              <a:ext cx="247225" cy="201350"/>
            </a:xfrm>
            <a:custGeom>
              <a:rect b="b" l="l" r="r" t="t"/>
              <a:pathLst>
                <a:path extrusionOk="0" h="8054" w="9889">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6"/>
            <p:cNvSpPr/>
            <p:nvPr/>
          </p:nvSpPr>
          <p:spPr>
            <a:xfrm>
              <a:off x="3172850" y="661350"/>
              <a:ext cx="224850" cy="198300"/>
            </a:xfrm>
            <a:custGeom>
              <a:rect b="b" l="l" r="r" t="t"/>
              <a:pathLst>
                <a:path extrusionOk="0" h="7932" w="8994">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6"/>
            <p:cNvSpPr/>
            <p:nvPr/>
          </p:nvSpPr>
          <p:spPr>
            <a:xfrm>
              <a:off x="3219000" y="725650"/>
              <a:ext cx="226500" cy="215375"/>
            </a:xfrm>
            <a:custGeom>
              <a:rect b="b" l="l" r="r" t="t"/>
              <a:pathLst>
                <a:path extrusionOk="0" h="8615" w="906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6"/>
            <p:cNvSpPr/>
            <p:nvPr/>
          </p:nvSpPr>
          <p:spPr>
            <a:xfrm>
              <a:off x="2528200" y="658025"/>
              <a:ext cx="405900" cy="260600"/>
            </a:xfrm>
            <a:custGeom>
              <a:rect b="b" l="l" r="r" t="t"/>
              <a:pathLst>
                <a:path extrusionOk="0" h="10424" w="16236">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6"/>
            <p:cNvSpPr/>
            <p:nvPr/>
          </p:nvSpPr>
          <p:spPr>
            <a:xfrm>
              <a:off x="2739725" y="878000"/>
              <a:ext cx="265375" cy="114400"/>
            </a:xfrm>
            <a:custGeom>
              <a:rect b="b" l="l" r="r" t="t"/>
              <a:pathLst>
                <a:path extrusionOk="0" h="4576" w="10615">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6"/>
            <p:cNvSpPr/>
            <p:nvPr/>
          </p:nvSpPr>
          <p:spPr>
            <a:xfrm>
              <a:off x="2783475" y="946275"/>
              <a:ext cx="254775" cy="113000"/>
            </a:xfrm>
            <a:custGeom>
              <a:rect b="b" l="l" r="r" t="t"/>
              <a:pathLst>
                <a:path extrusionOk="0" h="4520" w="10191">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6"/>
            <p:cNvSpPr/>
            <p:nvPr/>
          </p:nvSpPr>
          <p:spPr>
            <a:xfrm>
              <a:off x="2839925" y="1007825"/>
              <a:ext cx="259925" cy="117700"/>
            </a:xfrm>
            <a:custGeom>
              <a:rect b="b" l="l" r="r" t="t"/>
              <a:pathLst>
                <a:path extrusionOk="0" h="4708" w="10397">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56"/>
          <p:cNvSpPr/>
          <p:nvPr/>
        </p:nvSpPr>
        <p:spPr>
          <a:xfrm>
            <a:off x="1361550" y="4075875"/>
            <a:ext cx="674863" cy="488424"/>
          </a:xfrm>
          <a:custGeom>
            <a:rect b="b" l="l" r="r" t="t"/>
            <a:pathLst>
              <a:path extrusionOk="0" h="25582" w="35347">
                <a:moveTo>
                  <a:pt x="32086" y="1331"/>
                </a:moveTo>
                <a:cubicBezTo>
                  <a:pt x="32060" y="1725"/>
                  <a:pt x="32014" y="2116"/>
                  <a:pt x="31884" y="2511"/>
                </a:cubicBezTo>
                <a:cubicBezTo>
                  <a:pt x="31710" y="3037"/>
                  <a:pt x="31422" y="3448"/>
                  <a:pt x="31140" y="3873"/>
                </a:cubicBezTo>
                <a:lnTo>
                  <a:pt x="31140" y="3875"/>
                </a:lnTo>
                <a:cubicBezTo>
                  <a:pt x="31045" y="3802"/>
                  <a:pt x="30957" y="3717"/>
                  <a:pt x="30879" y="3626"/>
                </a:cubicBezTo>
                <a:cubicBezTo>
                  <a:pt x="30960" y="3537"/>
                  <a:pt x="31004" y="3420"/>
                  <a:pt x="31004" y="3300"/>
                </a:cubicBezTo>
                <a:cubicBezTo>
                  <a:pt x="31012" y="2456"/>
                  <a:pt x="31170" y="1364"/>
                  <a:pt x="32086" y="1331"/>
                </a:cubicBezTo>
                <a:close/>
                <a:moveTo>
                  <a:pt x="33448" y="2151"/>
                </a:moveTo>
                <a:lnTo>
                  <a:pt x="33448" y="2151"/>
                </a:lnTo>
                <a:cubicBezTo>
                  <a:pt x="33674" y="2664"/>
                  <a:pt x="33586" y="3318"/>
                  <a:pt x="33167" y="3795"/>
                </a:cubicBezTo>
                <a:cubicBezTo>
                  <a:pt x="33046" y="3933"/>
                  <a:pt x="32896" y="4044"/>
                  <a:pt x="32729" y="4118"/>
                </a:cubicBezTo>
                <a:cubicBezTo>
                  <a:pt x="33098" y="3528"/>
                  <a:pt x="33326" y="2819"/>
                  <a:pt x="33448" y="2151"/>
                </a:cubicBezTo>
                <a:close/>
                <a:moveTo>
                  <a:pt x="32524" y="1387"/>
                </a:moveTo>
                <a:cubicBezTo>
                  <a:pt x="32540" y="1390"/>
                  <a:pt x="32555" y="1392"/>
                  <a:pt x="32571" y="1397"/>
                </a:cubicBezTo>
                <a:cubicBezTo>
                  <a:pt x="32884" y="1486"/>
                  <a:pt x="33123" y="1661"/>
                  <a:pt x="33289" y="1878"/>
                </a:cubicBezTo>
                <a:cubicBezTo>
                  <a:pt x="33081" y="2445"/>
                  <a:pt x="32804" y="2943"/>
                  <a:pt x="32503" y="3432"/>
                </a:cubicBezTo>
                <a:cubicBezTo>
                  <a:pt x="32416" y="3432"/>
                  <a:pt x="32336" y="3480"/>
                  <a:pt x="32295" y="3557"/>
                </a:cubicBezTo>
                <a:cubicBezTo>
                  <a:pt x="32169" y="3777"/>
                  <a:pt x="32049" y="4000"/>
                  <a:pt x="31925" y="4221"/>
                </a:cubicBezTo>
                <a:cubicBezTo>
                  <a:pt x="31817" y="4204"/>
                  <a:pt x="31712" y="4175"/>
                  <a:pt x="31611" y="4138"/>
                </a:cubicBezTo>
                <a:cubicBezTo>
                  <a:pt x="32171" y="3413"/>
                  <a:pt x="32513" y="2340"/>
                  <a:pt x="32524" y="1387"/>
                </a:cubicBezTo>
                <a:close/>
                <a:moveTo>
                  <a:pt x="9407" y="5159"/>
                </a:moveTo>
                <a:cubicBezTo>
                  <a:pt x="10187" y="6580"/>
                  <a:pt x="10603" y="7882"/>
                  <a:pt x="10645" y="9398"/>
                </a:cubicBezTo>
                <a:cubicBezTo>
                  <a:pt x="10279" y="9775"/>
                  <a:pt x="9939" y="10175"/>
                  <a:pt x="9627" y="10596"/>
                </a:cubicBezTo>
                <a:lnTo>
                  <a:pt x="9626" y="10596"/>
                </a:lnTo>
                <a:cubicBezTo>
                  <a:pt x="9570" y="10548"/>
                  <a:pt x="9511" y="10506"/>
                  <a:pt x="9457" y="10455"/>
                </a:cubicBezTo>
                <a:cubicBezTo>
                  <a:pt x="8958" y="9988"/>
                  <a:pt x="8631" y="9478"/>
                  <a:pt x="8445" y="8950"/>
                </a:cubicBezTo>
                <a:cubicBezTo>
                  <a:pt x="8239" y="7563"/>
                  <a:pt x="8522" y="6110"/>
                  <a:pt x="9407" y="5159"/>
                </a:cubicBezTo>
                <a:close/>
                <a:moveTo>
                  <a:pt x="14031" y="4662"/>
                </a:moveTo>
                <a:lnTo>
                  <a:pt x="14031" y="4662"/>
                </a:lnTo>
                <a:cubicBezTo>
                  <a:pt x="15409" y="5488"/>
                  <a:pt x="16195" y="7133"/>
                  <a:pt x="15661" y="8877"/>
                </a:cubicBezTo>
                <a:lnTo>
                  <a:pt x="15659" y="8877"/>
                </a:lnTo>
                <a:cubicBezTo>
                  <a:pt x="15430" y="9624"/>
                  <a:pt x="15018" y="10217"/>
                  <a:pt x="14503" y="10657"/>
                </a:cubicBezTo>
                <a:cubicBezTo>
                  <a:pt x="15162" y="8733"/>
                  <a:pt x="15142" y="6226"/>
                  <a:pt x="14031" y="4662"/>
                </a:cubicBezTo>
                <a:close/>
                <a:moveTo>
                  <a:pt x="12255" y="4111"/>
                </a:moveTo>
                <a:lnTo>
                  <a:pt x="12255" y="4111"/>
                </a:lnTo>
                <a:cubicBezTo>
                  <a:pt x="12734" y="4141"/>
                  <a:pt x="13204" y="4257"/>
                  <a:pt x="13641" y="4456"/>
                </a:cubicBezTo>
                <a:cubicBezTo>
                  <a:pt x="13946" y="5706"/>
                  <a:pt x="14445" y="6784"/>
                  <a:pt x="14438" y="8128"/>
                </a:cubicBezTo>
                <a:cubicBezTo>
                  <a:pt x="14433" y="9221"/>
                  <a:pt x="14153" y="10170"/>
                  <a:pt x="13778" y="11136"/>
                </a:cubicBezTo>
                <a:lnTo>
                  <a:pt x="13777" y="11136"/>
                </a:lnTo>
                <a:cubicBezTo>
                  <a:pt x="13579" y="11237"/>
                  <a:pt x="13371" y="11320"/>
                  <a:pt x="13158" y="11383"/>
                </a:cubicBezTo>
                <a:cubicBezTo>
                  <a:pt x="13508" y="10596"/>
                  <a:pt x="13480" y="9389"/>
                  <a:pt x="13480" y="8738"/>
                </a:cubicBezTo>
                <a:cubicBezTo>
                  <a:pt x="13481" y="7105"/>
                  <a:pt x="13101" y="5512"/>
                  <a:pt x="12255" y="4111"/>
                </a:cubicBezTo>
                <a:close/>
                <a:moveTo>
                  <a:pt x="10574" y="4370"/>
                </a:moveTo>
                <a:cubicBezTo>
                  <a:pt x="11032" y="5394"/>
                  <a:pt x="11434" y="6425"/>
                  <a:pt x="11654" y="7535"/>
                </a:cubicBezTo>
                <a:cubicBezTo>
                  <a:pt x="11731" y="7917"/>
                  <a:pt x="12221" y="10964"/>
                  <a:pt x="11674" y="11503"/>
                </a:cubicBezTo>
                <a:cubicBezTo>
                  <a:pt x="11256" y="11451"/>
                  <a:pt x="10850" y="11331"/>
                  <a:pt x="10471" y="11147"/>
                </a:cubicBezTo>
                <a:cubicBezTo>
                  <a:pt x="10513" y="11076"/>
                  <a:pt x="10551" y="11003"/>
                  <a:pt x="10593" y="10933"/>
                </a:cubicBezTo>
                <a:cubicBezTo>
                  <a:pt x="10613" y="10979"/>
                  <a:pt x="10666" y="11005"/>
                  <a:pt x="10718" y="11005"/>
                </a:cubicBezTo>
                <a:cubicBezTo>
                  <a:pt x="10776" y="11005"/>
                  <a:pt x="10833" y="10974"/>
                  <a:pt x="10849" y="10909"/>
                </a:cubicBezTo>
                <a:cubicBezTo>
                  <a:pt x="10901" y="10692"/>
                  <a:pt x="10939" y="10473"/>
                  <a:pt x="10966" y="10253"/>
                </a:cubicBezTo>
                <a:cubicBezTo>
                  <a:pt x="11086" y="10020"/>
                  <a:pt x="11201" y="9789"/>
                  <a:pt x="11304" y="9554"/>
                </a:cubicBezTo>
                <a:cubicBezTo>
                  <a:pt x="11399" y="9337"/>
                  <a:pt x="11239" y="9113"/>
                  <a:pt x="11045" y="9113"/>
                </a:cubicBezTo>
                <a:cubicBezTo>
                  <a:pt x="11035" y="9113"/>
                  <a:pt x="11025" y="9113"/>
                  <a:pt x="11016" y="9115"/>
                </a:cubicBezTo>
                <a:cubicBezTo>
                  <a:pt x="10959" y="7642"/>
                  <a:pt x="10449" y="6136"/>
                  <a:pt x="9532" y="5039"/>
                </a:cubicBezTo>
                <a:cubicBezTo>
                  <a:pt x="9833" y="4751"/>
                  <a:pt x="10187" y="4523"/>
                  <a:pt x="10574" y="4370"/>
                </a:cubicBezTo>
                <a:close/>
                <a:moveTo>
                  <a:pt x="12017" y="4105"/>
                </a:moveTo>
                <a:cubicBezTo>
                  <a:pt x="12017" y="4115"/>
                  <a:pt x="12020" y="4125"/>
                  <a:pt x="12023" y="4134"/>
                </a:cubicBezTo>
                <a:cubicBezTo>
                  <a:pt x="12459" y="5230"/>
                  <a:pt x="12828" y="6325"/>
                  <a:pt x="12963" y="7502"/>
                </a:cubicBezTo>
                <a:cubicBezTo>
                  <a:pt x="13008" y="7897"/>
                  <a:pt x="13034" y="10935"/>
                  <a:pt x="12588" y="11499"/>
                </a:cubicBezTo>
                <a:lnTo>
                  <a:pt x="12586" y="11499"/>
                </a:lnTo>
                <a:cubicBezTo>
                  <a:pt x="12468" y="11513"/>
                  <a:pt x="12349" y="11524"/>
                  <a:pt x="12230" y="11527"/>
                </a:cubicBezTo>
                <a:cubicBezTo>
                  <a:pt x="12489" y="10895"/>
                  <a:pt x="12334" y="9818"/>
                  <a:pt x="12313" y="9394"/>
                </a:cubicBezTo>
                <a:cubicBezTo>
                  <a:pt x="12224" y="7606"/>
                  <a:pt x="11756" y="5824"/>
                  <a:pt x="10864" y="4269"/>
                </a:cubicBezTo>
                <a:cubicBezTo>
                  <a:pt x="11115" y="4193"/>
                  <a:pt x="11375" y="4142"/>
                  <a:pt x="11637" y="4117"/>
                </a:cubicBezTo>
                <a:cubicBezTo>
                  <a:pt x="11766" y="4105"/>
                  <a:pt x="11891" y="4105"/>
                  <a:pt x="12017" y="4105"/>
                </a:cubicBezTo>
                <a:close/>
                <a:moveTo>
                  <a:pt x="25741" y="16319"/>
                </a:moveTo>
                <a:cubicBezTo>
                  <a:pt x="26033" y="16319"/>
                  <a:pt x="26325" y="16353"/>
                  <a:pt x="26608" y="16425"/>
                </a:cubicBezTo>
                <a:cubicBezTo>
                  <a:pt x="26757" y="16463"/>
                  <a:pt x="26903" y="16513"/>
                  <a:pt x="27044" y="16574"/>
                </a:cubicBezTo>
                <a:cubicBezTo>
                  <a:pt x="28124" y="17916"/>
                  <a:pt x="26413" y="20133"/>
                  <a:pt x="25036" y="20799"/>
                </a:cubicBezTo>
                <a:cubicBezTo>
                  <a:pt x="24616" y="21002"/>
                  <a:pt x="24156" y="21111"/>
                  <a:pt x="23701" y="21111"/>
                </a:cubicBezTo>
                <a:cubicBezTo>
                  <a:pt x="23171" y="21111"/>
                  <a:pt x="22648" y="20963"/>
                  <a:pt x="22200" y="20645"/>
                </a:cubicBezTo>
                <a:cubicBezTo>
                  <a:pt x="21851" y="20398"/>
                  <a:pt x="21618" y="20077"/>
                  <a:pt x="21492" y="19731"/>
                </a:cubicBezTo>
                <a:cubicBezTo>
                  <a:pt x="21476" y="19396"/>
                  <a:pt x="21503" y="19061"/>
                  <a:pt x="21572" y="18733"/>
                </a:cubicBezTo>
                <a:cubicBezTo>
                  <a:pt x="21617" y="18728"/>
                  <a:pt x="21662" y="18715"/>
                  <a:pt x="21702" y="18694"/>
                </a:cubicBezTo>
                <a:cubicBezTo>
                  <a:pt x="22164" y="18440"/>
                  <a:pt x="22446" y="18033"/>
                  <a:pt x="22768" y="17649"/>
                </a:cubicBezTo>
                <a:cubicBezTo>
                  <a:pt x="23416" y="18221"/>
                  <a:pt x="24064" y="18791"/>
                  <a:pt x="24704" y="19359"/>
                </a:cubicBezTo>
                <a:cubicBezTo>
                  <a:pt x="24857" y="19496"/>
                  <a:pt x="25027" y="19554"/>
                  <a:pt x="25190" y="19554"/>
                </a:cubicBezTo>
                <a:cubicBezTo>
                  <a:pt x="25767" y="19554"/>
                  <a:pt x="26268" y="18836"/>
                  <a:pt x="25734" y="18328"/>
                </a:cubicBezTo>
                <a:cubicBezTo>
                  <a:pt x="25166" y="17789"/>
                  <a:pt x="24597" y="17246"/>
                  <a:pt x="24027" y="16699"/>
                </a:cubicBezTo>
                <a:cubicBezTo>
                  <a:pt x="24563" y="16456"/>
                  <a:pt x="25153" y="16319"/>
                  <a:pt x="25741" y="16319"/>
                </a:cubicBezTo>
                <a:close/>
                <a:moveTo>
                  <a:pt x="27895" y="17098"/>
                </a:moveTo>
                <a:cubicBezTo>
                  <a:pt x="28227" y="17383"/>
                  <a:pt x="28508" y="17724"/>
                  <a:pt x="28723" y="18106"/>
                </a:cubicBezTo>
                <a:cubicBezTo>
                  <a:pt x="28458" y="19552"/>
                  <a:pt x="27924" y="20816"/>
                  <a:pt x="26655" y="21718"/>
                </a:cubicBezTo>
                <a:cubicBezTo>
                  <a:pt x="25884" y="22266"/>
                  <a:pt x="25025" y="22582"/>
                  <a:pt x="24076" y="22639"/>
                </a:cubicBezTo>
                <a:cubicBezTo>
                  <a:pt x="24017" y="22642"/>
                  <a:pt x="23950" y="22644"/>
                  <a:pt x="23875" y="22644"/>
                </a:cubicBezTo>
                <a:cubicBezTo>
                  <a:pt x="23571" y="22644"/>
                  <a:pt x="23149" y="22613"/>
                  <a:pt x="22716" y="22526"/>
                </a:cubicBezTo>
                <a:cubicBezTo>
                  <a:pt x="22231" y="22010"/>
                  <a:pt x="21886" y="21431"/>
                  <a:pt x="21690" y="20830"/>
                </a:cubicBezTo>
                <a:lnTo>
                  <a:pt x="21690" y="20830"/>
                </a:lnTo>
                <a:cubicBezTo>
                  <a:pt x="22236" y="21348"/>
                  <a:pt x="23021" y="21617"/>
                  <a:pt x="23774" y="21617"/>
                </a:cubicBezTo>
                <a:cubicBezTo>
                  <a:pt x="23888" y="21617"/>
                  <a:pt x="24001" y="21610"/>
                  <a:pt x="24112" y="21598"/>
                </a:cubicBezTo>
                <a:cubicBezTo>
                  <a:pt x="25882" y="21400"/>
                  <a:pt x="28208" y="18898"/>
                  <a:pt x="27895" y="17098"/>
                </a:cubicBezTo>
                <a:close/>
                <a:moveTo>
                  <a:pt x="4132" y="21347"/>
                </a:moveTo>
                <a:lnTo>
                  <a:pt x="4132" y="21347"/>
                </a:lnTo>
                <a:cubicBezTo>
                  <a:pt x="4450" y="21713"/>
                  <a:pt x="4661" y="22218"/>
                  <a:pt x="4648" y="22688"/>
                </a:cubicBezTo>
                <a:cubicBezTo>
                  <a:pt x="4476" y="22239"/>
                  <a:pt x="4293" y="21798"/>
                  <a:pt x="4132" y="21347"/>
                </a:cubicBezTo>
                <a:close/>
                <a:moveTo>
                  <a:pt x="2094" y="22062"/>
                </a:moveTo>
                <a:cubicBezTo>
                  <a:pt x="2166" y="22580"/>
                  <a:pt x="2241" y="23104"/>
                  <a:pt x="2354" y="23612"/>
                </a:cubicBezTo>
                <a:cubicBezTo>
                  <a:pt x="2209" y="23502"/>
                  <a:pt x="2084" y="23367"/>
                  <a:pt x="1985" y="23213"/>
                </a:cubicBezTo>
                <a:cubicBezTo>
                  <a:pt x="1858" y="23010"/>
                  <a:pt x="1761" y="22723"/>
                  <a:pt x="1712" y="22412"/>
                </a:cubicBezTo>
                <a:cubicBezTo>
                  <a:pt x="1816" y="22378"/>
                  <a:pt x="1908" y="22323"/>
                  <a:pt x="1972" y="22248"/>
                </a:cubicBezTo>
                <a:cubicBezTo>
                  <a:pt x="2019" y="22190"/>
                  <a:pt x="2059" y="22128"/>
                  <a:pt x="2094" y="22062"/>
                </a:cubicBezTo>
                <a:close/>
                <a:moveTo>
                  <a:pt x="29081" y="18929"/>
                </a:moveTo>
                <a:lnTo>
                  <a:pt x="29081" y="18930"/>
                </a:lnTo>
                <a:cubicBezTo>
                  <a:pt x="29363" y="19840"/>
                  <a:pt x="29336" y="20848"/>
                  <a:pt x="28921" y="21706"/>
                </a:cubicBezTo>
                <a:cubicBezTo>
                  <a:pt x="28288" y="23017"/>
                  <a:pt x="26888" y="23727"/>
                  <a:pt x="25492" y="23727"/>
                </a:cubicBezTo>
                <a:cubicBezTo>
                  <a:pt x="24668" y="23727"/>
                  <a:pt x="23846" y="23480"/>
                  <a:pt x="23183" y="22963"/>
                </a:cubicBezTo>
                <a:lnTo>
                  <a:pt x="23183" y="22963"/>
                </a:lnTo>
                <a:cubicBezTo>
                  <a:pt x="23552" y="23022"/>
                  <a:pt x="23905" y="23051"/>
                  <a:pt x="24198" y="23051"/>
                </a:cubicBezTo>
                <a:cubicBezTo>
                  <a:pt x="24347" y="23051"/>
                  <a:pt x="24480" y="23044"/>
                  <a:pt x="24592" y="23029"/>
                </a:cubicBezTo>
                <a:cubicBezTo>
                  <a:pt x="26773" y="22734"/>
                  <a:pt x="28616" y="21040"/>
                  <a:pt x="29081" y="18929"/>
                </a:cubicBezTo>
                <a:close/>
                <a:moveTo>
                  <a:pt x="3135" y="20825"/>
                </a:moveTo>
                <a:cubicBezTo>
                  <a:pt x="3311" y="20825"/>
                  <a:pt x="3491" y="20875"/>
                  <a:pt x="3656" y="20961"/>
                </a:cubicBezTo>
                <a:cubicBezTo>
                  <a:pt x="3657" y="20976"/>
                  <a:pt x="3661" y="20993"/>
                  <a:pt x="3663" y="21009"/>
                </a:cubicBezTo>
                <a:cubicBezTo>
                  <a:pt x="3656" y="21030"/>
                  <a:pt x="3647" y="21051"/>
                  <a:pt x="3641" y="21072"/>
                </a:cubicBezTo>
                <a:cubicBezTo>
                  <a:pt x="3621" y="21137"/>
                  <a:pt x="3651" y="21196"/>
                  <a:pt x="3697" y="21233"/>
                </a:cubicBezTo>
                <a:cubicBezTo>
                  <a:pt x="3821" y="21992"/>
                  <a:pt x="4033" y="22752"/>
                  <a:pt x="4420" y="23383"/>
                </a:cubicBezTo>
                <a:cubicBezTo>
                  <a:pt x="4377" y="23441"/>
                  <a:pt x="4329" y="23494"/>
                  <a:pt x="4277" y="23544"/>
                </a:cubicBezTo>
                <a:lnTo>
                  <a:pt x="4276" y="23544"/>
                </a:lnTo>
                <a:cubicBezTo>
                  <a:pt x="4147" y="23661"/>
                  <a:pt x="3999" y="23755"/>
                  <a:pt x="3838" y="23822"/>
                </a:cubicBezTo>
                <a:cubicBezTo>
                  <a:pt x="3681" y="23377"/>
                  <a:pt x="3463" y="22951"/>
                  <a:pt x="3325" y="22494"/>
                </a:cubicBezTo>
                <a:cubicBezTo>
                  <a:pt x="3162" y="21951"/>
                  <a:pt x="3080" y="21394"/>
                  <a:pt x="2974" y="20839"/>
                </a:cubicBezTo>
                <a:cubicBezTo>
                  <a:pt x="3027" y="20830"/>
                  <a:pt x="3081" y="20825"/>
                  <a:pt x="3135" y="20825"/>
                </a:cubicBezTo>
                <a:close/>
                <a:moveTo>
                  <a:pt x="2618" y="21003"/>
                </a:moveTo>
                <a:lnTo>
                  <a:pt x="2618" y="21003"/>
                </a:lnTo>
                <a:cubicBezTo>
                  <a:pt x="2610" y="21938"/>
                  <a:pt x="2832" y="23104"/>
                  <a:pt x="3325" y="23932"/>
                </a:cubicBezTo>
                <a:cubicBezTo>
                  <a:pt x="3310" y="23933"/>
                  <a:pt x="3294" y="23933"/>
                  <a:pt x="3278" y="23933"/>
                </a:cubicBezTo>
                <a:cubicBezTo>
                  <a:pt x="3134" y="23933"/>
                  <a:pt x="2991" y="23913"/>
                  <a:pt x="2853" y="23872"/>
                </a:cubicBezTo>
                <a:cubicBezTo>
                  <a:pt x="2744" y="23067"/>
                  <a:pt x="2516" y="22253"/>
                  <a:pt x="2314" y="21464"/>
                </a:cubicBezTo>
                <a:cubicBezTo>
                  <a:pt x="2350" y="21361"/>
                  <a:pt x="2400" y="21260"/>
                  <a:pt x="2462" y="21169"/>
                </a:cubicBezTo>
                <a:cubicBezTo>
                  <a:pt x="2506" y="21107"/>
                  <a:pt x="2558" y="21051"/>
                  <a:pt x="2618" y="21003"/>
                </a:cubicBezTo>
                <a:close/>
                <a:moveTo>
                  <a:pt x="32126" y="1"/>
                </a:moveTo>
                <a:cubicBezTo>
                  <a:pt x="31323" y="1"/>
                  <a:pt x="30546" y="369"/>
                  <a:pt x="30075" y="1049"/>
                </a:cubicBezTo>
                <a:cubicBezTo>
                  <a:pt x="29894" y="1313"/>
                  <a:pt x="29762" y="1606"/>
                  <a:pt x="29685" y="1915"/>
                </a:cubicBezTo>
                <a:cubicBezTo>
                  <a:pt x="29466" y="2456"/>
                  <a:pt x="29447" y="3070"/>
                  <a:pt x="29668" y="3630"/>
                </a:cubicBezTo>
                <a:cubicBezTo>
                  <a:pt x="29978" y="4415"/>
                  <a:pt x="30637" y="4960"/>
                  <a:pt x="31382" y="5195"/>
                </a:cubicBezTo>
                <a:cubicBezTo>
                  <a:pt x="30546" y="6732"/>
                  <a:pt x="29755" y="8294"/>
                  <a:pt x="29009" y="9878"/>
                </a:cubicBezTo>
                <a:cubicBezTo>
                  <a:pt x="28225" y="11546"/>
                  <a:pt x="27286" y="13351"/>
                  <a:pt x="26770" y="15158"/>
                </a:cubicBezTo>
                <a:cubicBezTo>
                  <a:pt x="26431" y="15086"/>
                  <a:pt x="26084" y="15051"/>
                  <a:pt x="25737" y="15051"/>
                </a:cubicBezTo>
                <a:cubicBezTo>
                  <a:pt x="25060" y="15051"/>
                  <a:pt x="24380" y="15183"/>
                  <a:pt x="23751" y="15430"/>
                </a:cubicBezTo>
                <a:cubicBezTo>
                  <a:pt x="23471" y="15476"/>
                  <a:pt x="23197" y="15553"/>
                  <a:pt x="22935" y="15660"/>
                </a:cubicBezTo>
                <a:cubicBezTo>
                  <a:pt x="20905" y="13737"/>
                  <a:pt x="18830" y="11837"/>
                  <a:pt x="16633" y="10158"/>
                </a:cubicBezTo>
                <a:cubicBezTo>
                  <a:pt x="16751" y="9931"/>
                  <a:pt x="16852" y="9696"/>
                  <a:pt x="16936" y="9456"/>
                </a:cubicBezTo>
                <a:cubicBezTo>
                  <a:pt x="18116" y="5988"/>
                  <a:pt x="15474" y="2670"/>
                  <a:pt x="12008" y="2670"/>
                </a:cubicBezTo>
                <a:cubicBezTo>
                  <a:pt x="11713" y="2670"/>
                  <a:pt x="11413" y="2694"/>
                  <a:pt x="11109" y="2743"/>
                </a:cubicBezTo>
                <a:cubicBezTo>
                  <a:pt x="7757" y="3292"/>
                  <a:pt x="5808" y="7543"/>
                  <a:pt x="7713" y="10306"/>
                </a:cubicBezTo>
                <a:cubicBezTo>
                  <a:pt x="7866" y="10571"/>
                  <a:pt x="8043" y="10822"/>
                  <a:pt x="8242" y="11054"/>
                </a:cubicBezTo>
                <a:cubicBezTo>
                  <a:pt x="8437" y="11277"/>
                  <a:pt x="8650" y="11485"/>
                  <a:pt x="8877" y="11673"/>
                </a:cubicBezTo>
                <a:cubicBezTo>
                  <a:pt x="8169" y="12760"/>
                  <a:pt x="7533" y="13914"/>
                  <a:pt x="6898" y="14949"/>
                </a:cubicBezTo>
                <a:cubicBezTo>
                  <a:pt x="6032" y="16364"/>
                  <a:pt x="5044" y="17822"/>
                  <a:pt x="4317" y="19357"/>
                </a:cubicBezTo>
                <a:cubicBezTo>
                  <a:pt x="3940" y="19175"/>
                  <a:pt x="3537" y="19084"/>
                  <a:pt x="3136" y="19084"/>
                </a:cubicBezTo>
                <a:cubicBezTo>
                  <a:pt x="2551" y="19084"/>
                  <a:pt x="1971" y="19278"/>
                  <a:pt x="1493" y="19666"/>
                </a:cubicBezTo>
                <a:cubicBezTo>
                  <a:pt x="1421" y="19724"/>
                  <a:pt x="1353" y="19788"/>
                  <a:pt x="1288" y="19853"/>
                </a:cubicBezTo>
                <a:cubicBezTo>
                  <a:pt x="1005" y="19986"/>
                  <a:pt x="760" y="20189"/>
                  <a:pt x="578" y="20442"/>
                </a:cubicBezTo>
                <a:cubicBezTo>
                  <a:pt x="3" y="21266"/>
                  <a:pt x="0" y="22476"/>
                  <a:pt x="318" y="23394"/>
                </a:cubicBezTo>
                <a:cubicBezTo>
                  <a:pt x="793" y="24766"/>
                  <a:pt x="2029" y="25582"/>
                  <a:pt x="3317" y="25582"/>
                </a:cubicBezTo>
                <a:cubicBezTo>
                  <a:pt x="3993" y="25582"/>
                  <a:pt x="4683" y="25357"/>
                  <a:pt x="5286" y="24870"/>
                </a:cubicBezTo>
                <a:cubicBezTo>
                  <a:pt x="6926" y="23545"/>
                  <a:pt x="6474" y="21038"/>
                  <a:pt x="4975" y="19786"/>
                </a:cubicBezTo>
                <a:cubicBezTo>
                  <a:pt x="5861" y="18451"/>
                  <a:pt x="6601" y="16991"/>
                  <a:pt x="7440" y="15647"/>
                </a:cubicBezTo>
                <a:cubicBezTo>
                  <a:pt x="8141" y="14525"/>
                  <a:pt x="8983" y="13408"/>
                  <a:pt x="9754" y="12263"/>
                </a:cubicBezTo>
                <a:cubicBezTo>
                  <a:pt x="10515" y="12669"/>
                  <a:pt x="11345" y="12866"/>
                  <a:pt x="12168" y="12866"/>
                </a:cubicBezTo>
                <a:cubicBezTo>
                  <a:pt x="13591" y="12866"/>
                  <a:pt x="14989" y="12276"/>
                  <a:pt x="15959" y="11158"/>
                </a:cubicBezTo>
                <a:cubicBezTo>
                  <a:pt x="17703" y="13071"/>
                  <a:pt x="19638" y="14863"/>
                  <a:pt x="21595" y="16608"/>
                </a:cubicBezTo>
                <a:cubicBezTo>
                  <a:pt x="20579" y="17737"/>
                  <a:pt x="20201" y="19474"/>
                  <a:pt x="20622" y="21087"/>
                </a:cubicBezTo>
                <a:cubicBezTo>
                  <a:pt x="20529" y="21504"/>
                  <a:pt x="20700" y="21849"/>
                  <a:pt x="21021" y="22127"/>
                </a:cubicBezTo>
                <a:cubicBezTo>
                  <a:pt x="21030" y="22145"/>
                  <a:pt x="21037" y="22162"/>
                  <a:pt x="21047" y="22181"/>
                </a:cubicBezTo>
                <a:cubicBezTo>
                  <a:pt x="21464" y="22969"/>
                  <a:pt x="22080" y="23635"/>
                  <a:pt x="22834" y="24112"/>
                </a:cubicBezTo>
                <a:cubicBezTo>
                  <a:pt x="23111" y="24337"/>
                  <a:pt x="23434" y="24500"/>
                  <a:pt x="23779" y="24592"/>
                </a:cubicBezTo>
                <a:cubicBezTo>
                  <a:pt x="24377" y="24820"/>
                  <a:pt x="25014" y="24938"/>
                  <a:pt x="25653" y="24938"/>
                </a:cubicBezTo>
                <a:cubicBezTo>
                  <a:pt x="26938" y="24938"/>
                  <a:pt x="28232" y="24460"/>
                  <a:pt x="29242" y="23441"/>
                </a:cubicBezTo>
                <a:cubicBezTo>
                  <a:pt x="31489" y="21171"/>
                  <a:pt x="30665" y="17008"/>
                  <a:pt x="27890" y="15554"/>
                </a:cubicBezTo>
                <a:cubicBezTo>
                  <a:pt x="27687" y="15450"/>
                  <a:pt x="27477" y="15363"/>
                  <a:pt x="27260" y="15293"/>
                </a:cubicBezTo>
                <a:cubicBezTo>
                  <a:pt x="28160" y="13554"/>
                  <a:pt x="28800" y="11634"/>
                  <a:pt x="29632" y="9868"/>
                </a:cubicBezTo>
                <a:cubicBezTo>
                  <a:pt x="30359" y="8325"/>
                  <a:pt x="31134" y="6808"/>
                  <a:pt x="31942" y="5308"/>
                </a:cubicBezTo>
                <a:cubicBezTo>
                  <a:pt x="32029" y="5316"/>
                  <a:pt x="32117" y="5321"/>
                  <a:pt x="32204" y="5321"/>
                </a:cubicBezTo>
                <a:cubicBezTo>
                  <a:pt x="32892" y="5321"/>
                  <a:pt x="33575" y="5053"/>
                  <a:pt x="34071" y="4464"/>
                </a:cubicBezTo>
                <a:cubicBezTo>
                  <a:pt x="35347" y="2948"/>
                  <a:pt x="34697" y="521"/>
                  <a:pt x="32711" y="67"/>
                </a:cubicBezTo>
                <a:cubicBezTo>
                  <a:pt x="32517" y="22"/>
                  <a:pt x="32320" y="1"/>
                  <a:pt x="32126"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0"/>
          <p:cNvSpPr txBox="1"/>
          <p:nvPr>
            <p:ph type="title"/>
          </p:nvPr>
        </p:nvSpPr>
        <p:spPr>
          <a:xfrm>
            <a:off x="2331150" y="2359400"/>
            <a:ext cx="3798000" cy="198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0" lang="en" sz="1600">
                <a:solidFill>
                  <a:srgbClr val="000000"/>
                </a:solidFill>
                <a:latin typeface="Arial"/>
                <a:ea typeface="Arial"/>
                <a:cs typeface="Arial"/>
                <a:sym typeface="Arial"/>
              </a:rPr>
              <a:t>The main motivation of the project is to help the poor by giving books for free.The primary focus will be to help the poor,but it will also be helpful to other people as well.</a:t>
            </a:r>
            <a:endParaRPr sz="3100"/>
          </a:p>
        </p:txBody>
      </p:sp>
      <p:sp>
        <p:nvSpPr>
          <p:cNvPr id="231" name="Google Shape;231;p30"/>
          <p:cNvSpPr txBox="1"/>
          <p:nvPr>
            <p:ph idx="2" type="title"/>
          </p:nvPr>
        </p:nvSpPr>
        <p:spPr>
          <a:xfrm>
            <a:off x="2798700" y="1403800"/>
            <a:ext cx="3478200" cy="10020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2800">
                <a:solidFill>
                  <a:srgbClr val="A64D79"/>
                </a:solidFill>
                <a:latin typeface="Arial"/>
                <a:ea typeface="Arial"/>
                <a:cs typeface="Arial"/>
                <a:sym typeface="Arial"/>
              </a:rPr>
              <a:t>Project Motivation</a:t>
            </a:r>
            <a:endParaRPr sz="5100"/>
          </a:p>
        </p:txBody>
      </p:sp>
      <p:sp>
        <p:nvSpPr>
          <p:cNvPr id="232" name="Google Shape;232;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57"/>
          <p:cNvPicPr preferRelativeResize="0"/>
          <p:nvPr/>
        </p:nvPicPr>
        <p:blipFill>
          <a:blip r:embed="rId3">
            <a:alphaModFix/>
          </a:blip>
          <a:stretch>
            <a:fillRect/>
          </a:stretch>
        </p:blipFill>
        <p:spPr>
          <a:xfrm>
            <a:off x="1082300" y="1412775"/>
            <a:ext cx="6665125" cy="3441398"/>
          </a:xfrm>
          <a:prstGeom prst="rect">
            <a:avLst/>
          </a:prstGeom>
          <a:noFill/>
          <a:ln>
            <a:noFill/>
          </a:ln>
        </p:spPr>
      </p:pic>
      <p:sp>
        <p:nvSpPr>
          <p:cNvPr id="477" name="Google Shape;477;p57"/>
          <p:cNvSpPr txBox="1"/>
          <p:nvPr/>
        </p:nvSpPr>
        <p:spPr>
          <a:xfrm>
            <a:off x="152400" y="152400"/>
            <a:ext cx="3297900" cy="600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rgbClr val="134F5C"/>
                </a:solidFill>
                <a:latin typeface="Nunito"/>
                <a:ea typeface="Nunito"/>
                <a:cs typeface="Nunito"/>
                <a:sym typeface="Nunito"/>
              </a:rPr>
              <a:t>ANY QUESTIONS?</a:t>
            </a:r>
            <a:endParaRPr sz="2700">
              <a:solidFill>
                <a:srgbClr val="134F5C"/>
              </a:solidFill>
              <a:latin typeface="Nunito"/>
              <a:ea typeface="Nunito"/>
              <a:cs typeface="Nunito"/>
              <a:sym typeface="Nunito"/>
            </a:endParaRPr>
          </a:p>
        </p:txBody>
      </p:sp>
      <p:pic>
        <p:nvPicPr>
          <p:cNvPr id="478" name="Google Shape;478;p57"/>
          <p:cNvPicPr preferRelativeResize="0"/>
          <p:nvPr/>
        </p:nvPicPr>
        <p:blipFill rotWithShape="1">
          <a:blip r:embed="rId4">
            <a:alphaModFix/>
          </a:blip>
          <a:srcRect b="21025" l="0" r="8892" t="16970"/>
          <a:stretch/>
        </p:blipFill>
        <p:spPr>
          <a:xfrm rot="-5400000">
            <a:off x="5925575" y="298023"/>
            <a:ext cx="2036850" cy="810276"/>
          </a:xfrm>
          <a:prstGeom prst="rect">
            <a:avLst/>
          </a:prstGeom>
          <a:noFill/>
          <a:ln>
            <a:noFill/>
          </a:ln>
        </p:spPr>
      </p:pic>
      <p:sp>
        <p:nvSpPr>
          <p:cNvPr id="479" name="Google Shape;479;p57"/>
          <p:cNvSpPr/>
          <p:nvPr/>
        </p:nvSpPr>
        <p:spPr>
          <a:xfrm>
            <a:off x="6825849" y="264075"/>
            <a:ext cx="230956" cy="328887"/>
          </a:xfrm>
          <a:custGeom>
            <a:rect b="b" l="l" r="r" t="t"/>
            <a:pathLst>
              <a:path extrusionOk="0" h="88589" w="47941">
                <a:moveTo>
                  <a:pt x="38141" y="2691"/>
                </a:moveTo>
                <a:cubicBezTo>
                  <a:pt x="43569" y="2691"/>
                  <a:pt x="44491" y="4019"/>
                  <a:pt x="44606" y="4701"/>
                </a:cubicBezTo>
                <a:lnTo>
                  <a:pt x="44660" y="5022"/>
                </a:lnTo>
                <a:cubicBezTo>
                  <a:pt x="44844" y="6092"/>
                  <a:pt x="45229" y="8318"/>
                  <a:pt x="45056" y="10271"/>
                </a:cubicBezTo>
                <a:cubicBezTo>
                  <a:pt x="44798" y="13194"/>
                  <a:pt x="43521" y="13415"/>
                  <a:pt x="43038" y="13498"/>
                </a:cubicBezTo>
                <a:cubicBezTo>
                  <a:pt x="42397" y="13608"/>
                  <a:pt x="41671" y="13710"/>
                  <a:pt x="40898" y="13816"/>
                </a:cubicBezTo>
                <a:cubicBezTo>
                  <a:pt x="36035" y="14494"/>
                  <a:pt x="28681" y="15518"/>
                  <a:pt x="28722" y="21257"/>
                </a:cubicBezTo>
                <a:cubicBezTo>
                  <a:pt x="28732" y="22476"/>
                  <a:pt x="28810" y="26265"/>
                  <a:pt x="28921" y="31564"/>
                </a:cubicBezTo>
                <a:cubicBezTo>
                  <a:pt x="28936" y="32294"/>
                  <a:pt x="29534" y="32881"/>
                  <a:pt x="30266" y="32881"/>
                </a:cubicBezTo>
                <a:lnTo>
                  <a:pt x="30417" y="32881"/>
                </a:lnTo>
                <a:cubicBezTo>
                  <a:pt x="39181" y="32881"/>
                  <a:pt x="41522" y="33182"/>
                  <a:pt x="42139" y="33331"/>
                </a:cubicBezTo>
                <a:cubicBezTo>
                  <a:pt x="43239" y="35122"/>
                  <a:pt x="43363" y="44174"/>
                  <a:pt x="42297" y="45744"/>
                </a:cubicBezTo>
                <a:cubicBezTo>
                  <a:pt x="41373" y="45989"/>
                  <a:pt x="37330" y="46511"/>
                  <a:pt x="30504" y="47017"/>
                </a:cubicBezTo>
                <a:cubicBezTo>
                  <a:pt x="29791" y="47069"/>
                  <a:pt x="29246" y="47669"/>
                  <a:pt x="29259" y="48384"/>
                </a:cubicBezTo>
                <a:cubicBezTo>
                  <a:pt x="29778" y="75929"/>
                  <a:pt x="29655" y="83246"/>
                  <a:pt x="29460" y="84394"/>
                </a:cubicBezTo>
                <a:cubicBezTo>
                  <a:pt x="28902" y="85003"/>
                  <a:pt x="26053" y="85926"/>
                  <a:pt x="22979" y="85926"/>
                </a:cubicBezTo>
                <a:cubicBezTo>
                  <a:pt x="21770" y="85926"/>
                  <a:pt x="20526" y="85783"/>
                  <a:pt x="19373" y="85423"/>
                </a:cubicBezTo>
                <a:cubicBezTo>
                  <a:pt x="17132" y="84719"/>
                  <a:pt x="16008" y="83391"/>
                  <a:pt x="15936" y="81358"/>
                </a:cubicBezTo>
                <a:cubicBezTo>
                  <a:pt x="15930" y="81195"/>
                  <a:pt x="15308" y="65021"/>
                  <a:pt x="15101" y="49066"/>
                </a:cubicBezTo>
                <a:cubicBezTo>
                  <a:pt x="15090" y="48330"/>
                  <a:pt x="14490" y="47738"/>
                  <a:pt x="13756" y="47738"/>
                </a:cubicBezTo>
                <a:lnTo>
                  <a:pt x="13667" y="47738"/>
                </a:lnTo>
                <a:cubicBezTo>
                  <a:pt x="6436" y="47738"/>
                  <a:pt x="5230" y="47085"/>
                  <a:pt x="5146" y="47035"/>
                </a:cubicBezTo>
                <a:cubicBezTo>
                  <a:pt x="3043" y="45166"/>
                  <a:pt x="2508" y="35417"/>
                  <a:pt x="3476" y="33500"/>
                </a:cubicBezTo>
                <a:cubicBezTo>
                  <a:pt x="4680" y="33420"/>
                  <a:pt x="8379" y="33271"/>
                  <a:pt x="13786" y="33126"/>
                </a:cubicBezTo>
                <a:cubicBezTo>
                  <a:pt x="14505" y="33108"/>
                  <a:pt x="15083" y="32526"/>
                  <a:pt x="15096" y="31807"/>
                </a:cubicBezTo>
                <a:cubicBezTo>
                  <a:pt x="15211" y="25371"/>
                  <a:pt x="15488" y="21010"/>
                  <a:pt x="15915" y="18842"/>
                </a:cubicBezTo>
                <a:cubicBezTo>
                  <a:pt x="17875" y="8892"/>
                  <a:pt x="23115" y="4008"/>
                  <a:pt x="32908" y="2997"/>
                </a:cubicBezTo>
                <a:cubicBezTo>
                  <a:pt x="35003" y="2781"/>
                  <a:pt x="36725" y="2691"/>
                  <a:pt x="38141" y="2691"/>
                </a:cubicBezTo>
                <a:close/>
                <a:moveTo>
                  <a:pt x="38089" y="1"/>
                </a:moveTo>
                <a:cubicBezTo>
                  <a:pt x="36249" y="1"/>
                  <a:pt x="34354" y="148"/>
                  <a:pt x="32633" y="325"/>
                </a:cubicBezTo>
                <a:cubicBezTo>
                  <a:pt x="21621" y="1460"/>
                  <a:pt x="15471" y="7179"/>
                  <a:pt x="13275" y="18324"/>
                </a:cubicBezTo>
                <a:cubicBezTo>
                  <a:pt x="12842" y="20525"/>
                  <a:pt x="12565" y="24507"/>
                  <a:pt x="12433" y="30475"/>
                </a:cubicBezTo>
                <a:cubicBezTo>
                  <a:pt x="2742" y="30739"/>
                  <a:pt x="2493" y="30878"/>
                  <a:pt x="2207" y="31032"/>
                </a:cubicBezTo>
                <a:cubicBezTo>
                  <a:pt x="1250" y="31545"/>
                  <a:pt x="687" y="32781"/>
                  <a:pt x="438" y="34917"/>
                </a:cubicBezTo>
                <a:cubicBezTo>
                  <a:pt x="0" y="38663"/>
                  <a:pt x="600" y="46591"/>
                  <a:pt x="3361" y="49044"/>
                </a:cubicBezTo>
                <a:cubicBezTo>
                  <a:pt x="4089" y="49690"/>
                  <a:pt x="5759" y="50350"/>
                  <a:pt x="12433" y="50422"/>
                </a:cubicBezTo>
                <a:cubicBezTo>
                  <a:pt x="12656" y="65972"/>
                  <a:pt x="13245" y="81306"/>
                  <a:pt x="13251" y="81458"/>
                </a:cubicBezTo>
                <a:cubicBezTo>
                  <a:pt x="13383" y="85282"/>
                  <a:pt x="16103" y="87833"/>
                  <a:pt x="20716" y="88456"/>
                </a:cubicBezTo>
                <a:cubicBezTo>
                  <a:pt x="21393" y="88543"/>
                  <a:pt x="22074" y="88589"/>
                  <a:pt x="22758" y="88589"/>
                </a:cubicBezTo>
                <a:cubicBezTo>
                  <a:pt x="22789" y="88589"/>
                  <a:pt x="22820" y="88589"/>
                  <a:pt x="22851" y="88589"/>
                </a:cubicBezTo>
                <a:cubicBezTo>
                  <a:pt x="26682" y="88589"/>
                  <a:pt x="31331" y="87456"/>
                  <a:pt x="32018" y="85260"/>
                </a:cubicBezTo>
                <a:cubicBezTo>
                  <a:pt x="32206" y="84654"/>
                  <a:pt x="32598" y="83400"/>
                  <a:pt x="31972" y="49603"/>
                </a:cubicBezTo>
                <a:cubicBezTo>
                  <a:pt x="35448" y="49328"/>
                  <a:pt x="42291" y="48730"/>
                  <a:pt x="43516" y="48163"/>
                </a:cubicBezTo>
                <a:cubicBezTo>
                  <a:pt x="44573" y="47676"/>
                  <a:pt x="45186" y="46348"/>
                  <a:pt x="45502" y="43867"/>
                </a:cubicBezTo>
                <a:cubicBezTo>
                  <a:pt x="45873" y="40952"/>
                  <a:pt x="45914" y="32896"/>
                  <a:pt x="43807" y="31175"/>
                </a:cubicBezTo>
                <a:cubicBezTo>
                  <a:pt x="43289" y="30750"/>
                  <a:pt x="42650" y="30226"/>
                  <a:pt x="31582" y="30194"/>
                </a:cubicBezTo>
                <a:cubicBezTo>
                  <a:pt x="31487" y="25616"/>
                  <a:pt x="31420" y="22339"/>
                  <a:pt x="31411" y="21237"/>
                </a:cubicBezTo>
                <a:cubicBezTo>
                  <a:pt x="31390" y="18114"/>
                  <a:pt x="36063" y="17205"/>
                  <a:pt x="41269" y="16479"/>
                </a:cubicBezTo>
                <a:cubicBezTo>
                  <a:pt x="42074" y="16369"/>
                  <a:pt x="42828" y="16263"/>
                  <a:pt x="43497" y="16148"/>
                </a:cubicBezTo>
                <a:cubicBezTo>
                  <a:pt x="45229" y="15849"/>
                  <a:pt x="47371" y="14628"/>
                  <a:pt x="47737" y="10507"/>
                </a:cubicBezTo>
                <a:cubicBezTo>
                  <a:pt x="47941" y="8205"/>
                  <a:pt x="47514" y="5747"/>
                  <a:pt x="47310" y="4565"/>
                </a:cubicBezTo>
                <a:lnTo>
                  <a:pt x="47256" y="4260"/>
                </a:lnTo>
                <a:cubicBezTo>
                  <a:pt x="46692" y="865"/>
                  <a:pt x="42552" y="1"/>
                  <a:pt x="38089"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 name="Google Shape;480;p57"/>
          <p:cNvPicPr preferRelativeResize="0"/>
          <p:nvPr/>
        </p:nvPicPr>
        <p:blipFill rotWithShape="1">
          <a:blip r:embed="rId4">
            <a:alphaModFix/>
          </a:blip>
          <a:srcRect b="21025" l="0" r="8892" t="16970"/>
          <a:stretch/>
        </p:blipFill>
        <p:spPr>
          <a:xfrm rot="-5400000">
            <a:off x="6585200" y="298023"/>
            <a:ext cx="2036850" cy="810276"/>
          </a:xfrm>
          <a:prstGeom prst="rect">
            <a:avLst/>
          </a:prstGeom>
          <a:noFill/>
          <a:ln>
            <a:noFill/>
          </a:ln>
        </p:spPr>
      </p:pic>
      <p:grpSp>
        <p:nvGrpSpPr>
          <p:cNvPr id="481" name="Google Shape;481;p57"/>
          <p:cNvGrpSpPr/>
          <p:nvPr/>
        </p:nvGrpSpPr>
        <p:grpSpPr>
          <a:xfrm>
            <a:off x="7462596" y="291277"/>
            <a:ext cx="282068" cy="274480"/>
            <a:chOff x="7400159" y="291277"/>
            <a:chExt cx="282068" cy="274480"/>
          </a:xfrm>
        </p:grpSpPr>
        <p:sp>
          <p:nvSpPr>
            <p:cNvPr id="482" name="Google Shape;482;p57"/>
            <p:cNvSpPr/>
            <p:nvPr/>
          </p:nvSpPr>
          <p:spPr>
            <a:xfrm>
              <a:off x="7613904" y="322889"/>
              <a:ext cx="37563" cy="33951"/>
            </a:xfrm>
            <a:custGeom>
              <a:rect b="b" l="l" r="r" t="t"/>
              <a:pathLst>
                <a:path extrusionOk="0" h="9145" w="10118">
                  <a:moveTo>
                    <a:pt x="4732" y="2689"/>
                  </a:moveTo>
                  <a:cubicBezTo>
                    <a:pt x="5672" y="2689"/>
                    <a:pt x="6415" y="3023"/>
                    <a:pt x="6839" y="3655"/>
                  </a:cubicBezTo>
                  <a:cubicBezTo>
                    <a:pt x="7264" y="4290"/>
                    <a:pt x="7264" y="5087"/>
                    <a:pt x="6844" y="5689"/>
                  </a:cubicBezTo>
                  <a:cubicBezTo>
                    <a:pt x="6470" y="6224"/>
                    <a:pt x="5776" y="6456"/>
                    <a:pt x="5101" y="6456"/>
                  </a:cubicBezTo>
                  <a:cubicBezTo>
                    <a:pt x="4845" y="6456"/>
                    <a:pt x="4592" y="6422"/>
                    <a:pt x="4360" y="6360"/>
                  </a:cubicBezTo>
                  <a:cubicBezTo>
                    <a:pt x="3875" y="6230"/>
                    <a:pt x="3050" y="5864"/>
                    <a:pt x="2967" y="4881"/>
                  </a:cubicBezTo>
                  <a:cubicBezTo>
                    <a:pt x="2822" y="3159"/>
                    <a:pt x="3572" y="2847"/>
                    <a:pt x="3691" y="2811"/>
                  </a:cubicBezTo>
                  <a:cubicBezTo>
                    <a:pt x="4033" y="2733"/>
                    <a:pt x="4381" y="2692"/>
                    <a:pt x="4732" y="2689"/>
                  </a:cubicBezTo>
                  <a:close/>
                  <a:moveTo>
                    <a:pt x="4732" y="0"/>
                  </a:moveTo>
                  <a:cubicBezTo>
                    <a:pt x="4218" y="0"/>
                    <a:pt x="3682" y="59"/>
                    <a:pt x="3132" y="180"/>
                  </a:cubicBezTo>
                  <a:cubicBezTo>
                    <a:pt x="2023" y="407"/>
                    <a:pt x="1" y="1730"/>
                    <a:pt x="286" y="5108"/>
                  </a:cubicBezTo>
                  <a:cubicBezTo>
                    <a:pt x="445" y="6966"/>
                    <a:pt x="1737" y="8441"/>
                    <a:pt x="3662" y="8956"/>
                  </a:cubicBezTo>
                  <a:cubicBezTo>
                    <a:pt x="4126" y="9082"/>
                    <a:pt x="4604" y="9145"/>
                    <a:pt x="5085" y="9145"/>
                  </a:cubicBezTo>
                  <a:cubicBezTo>
                    <a:pt x="6686" y="9145"/>
                    <a:pt x="8199" y="8443"/>
                    <a:pt x="9050" y="7226"/>
                  </a:cubicBezTo>
                  <a:cubicBezTo>
                    <a:pt x="10107" y="5710"/>
                    <a:pt x="10118" y="3722"/>
                    <a:pt x="9076" y="2163"/>
                  </a:cubicBezTo>
                  <a:cubicBezTo>
                    <a:pt x="8138" y="758"/>
                    <a:pt x="6574" y="0"/>
                    <a:pt x="473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7"/>
            <p:cNvSpPr/>
            <p:nvPr/>
          </p:nvSpPr>
          <p:spPr>
            <a:xfrm>
              <a:off x="7454520" y="344442"/>
              <a:ext cx="180320" cy="168978"/>
            </a:xfrm>
            <a:custGeom>
              <a:rect b="b" l="l" r="r" t="t"/>
              <a:pathLst>
                <a:path extrusionOk="0" h="45516" w="48571">
                  <a:moveTo>
                    <a:pt x="23895" y="2651"/>
                  </a:moveTo>
                  <a:cubicBezTo>
                    <a:pt x="25170" y="2651"/>
                    <a:pt x="26002" y="2785"/>
                    <a:pt x="26138" y="2811"/>
                  </a:cubicBezTo>
                  <a:cubicBezTo>
                    <a:pt x="26199" y="2822"/>
                    <a:pt x="26260" y="2829"/>
                    <a:pt x="26322" y="2831"/>
                  </a:cubicBezTo>
                  <a:cubicBezTo>
                    <a:pt x="31983" y="3067"/>
                    <a:pt x="36907" y="6166"/>
                    <a:pt x="41377" y="12305"/>
                  </a:cubicBezTo>
                  <a:cubicBezTo>
                    <a:pt x="44043" y="15967"/>
                    <a:pt x="45712" y="23481"/>
                    <a:pt x="43562" y="30198"/>
                  </a:cubicBezTo>
                  <a:cubicBezTo>
                    <a:pt x="42330" y="34042"/>
                    <a:pt x="39326" y="39138"/>
                    <a:pt x="32011" y="41576"/>
                  </a:cubicBezTo>
                  <a:cubicBezTo>
                    <a:pt x="29553" y="42395"/>
                    <a:pt x="26996" y="42791"/>
                    <a:pt x="24471" y="42791"/>
                  </a:cubicBezTo>
                  <a:cubicBezTo>
                    <a:pt x="18646" y="42791"/>
                    <a:pt x="12991" y="40683"/>
                    <a:pt x="9109" y="36799"/>
                  </a:cubicBezTo>
                  <a:cubicBezTo>
                    <a:pt x="4202" y="31892"/>
                    <a:pt x="2850" y="25142"/>
                    <a:pt x="5302" y="17790"/>
                  </a:cubicBezTo>
                  <a:cubicBezTo>
                    <a:pt x="9804" y="4277"/>
                    <a:pt x="19492" y="2651"/>
                    <a:pt x="23895" y="2651"/>
                  </a:cubicBezTo>
                  <a:close/>
                  <a:moveTo>
                    <a:pt x="24154" y="0"/>
                  </a:moveTo>
                  <a:cubicBezTo>
                    <a:pt x="19138" y="0"/>
                    <a:pt x="7804" y="1774"/>
                    <a:pt x="2751" y="16939"/>
                  </a:cubicBezTo>
                  <a:cubicBezTo>
                    <a:pt x="1" y="25187"/>
                    <a:pt x="1625" y="33120"/>
                    <a:pt x="7205" y="38700"/>
                  </a:cubicBezTo>
                  <a:cubicBezTo>
                    <a:pt x="11640" y="43135"/>
                    <a:pt x="17868" y="45515"/>
                    <a:pt x="24352" y="45515"/>
                  </a:cubicBezTo>
                  <a:cubicBezTo>
                    <a:pt x="27245" y="45511"/>
                    <a:pt x="30119" y="45043"/>
                    <a:pt x="32862" y="44127"/>
                  </a:cubicBezTo>
                  <a:cubicBezTo>
                    <a:pt x="41247" y="41331"/>
                    <a:pt x="44701" y="35456"/>
                    <a:pt x="46124" y="31017"/>
                  </a:cubicBezTo>
                  <a:cubicBezTo>
                    <a:pt x="48571" y="23377"/>
                    <a:pt x="46683" y="15025"/>
                    <a:pt x="43551" y="10724"/>
                  </a:cubicBezTo>
                  <a:cubicBezTo>
                    <a:pt x="38657" y="3998"/>
                    <a:pt x="32923" y="440"/>
                    <a:pt x="26509" y="148"/>
                  </a:cubicBezTo>
                  <a:cubicBezTo>
                    <a:pt x="26217" y="105"/>
                    <a:pt x="25371" y="0"/>
                    <a:pt x="24154"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7"/>
            <p:cNvSpPr/>
            <p:nvPr/>
          </p:nvSpPr>
          <p:spPr>
            <a:xfrm>
              <a:off x="7400159" y="291277"/>
              <a:ext cx="282068" cy="274480"/>
            </a:xfrm>
            <a:custGeom>
              <a:rect b="b" l="l" r="r" t="t"/>
              <a:pathLst>
                <a:path extrusionOk="0" h="73934" w="75978">
                  <a:moveTo>
                    <a:pt x="51311" y="2690"/>
                  </a:moveTo>
                  <a:cubicBezTo>
                    <a:pt x="58159" y="2690"/>
                    <a:pt x="63248" y="2796"/>
                    <a:pt x="64173" y="3076"/>
                  </a:cubicBezTo>
                  <a:lnTo>
                    <a:pt x="64440" y="3172"/>
                  </a:lnTo>
                  <a:cubicBezTo>
                    <a:pt x="67188" y="4144"/>
                    <a:pt x="71341" y="5612"/>
                    <a:pt x="72270" y="15103"/>
                  </a:cubicBezTo>
                  <a:cubicBezTo>
                    <a:pt x="73297" y="25545"/>
                    <a:pt x="72277" y="55362"/>
                    <a:pt x="72266" y="55661"/>
                  </a:cubicBezTo>
                  <a:cubicBezTo>
                    <a:pt x="72266" y="55697"/>
                    <a:pt x="72266" y="55731"/>
                    <a:pt x="72266" y="55767"/>
                  </a:cubicBezTo>
                  <a:lnTo>
                    <a:pt x="72266" y="55767"/>
                  </a:lnTo>
                  <a:cubicBezTo>
                    <a:pt x="72272" y="55893"/>
                    <a:pt x="72716" y="68241"/>
                    <a:pt x="64340" y="70062"/>
                  </a:cubicBezTo>
                  <a:cubicBezTo>
                    <a:pt x="60094" y="70985"/>
                    <a:pt x="49624" y="71238"/>
                    <a:pt x="39431" y="71238"/>
                  </a:cubicBezTo>
                  <a:cubicBezTo>
                    <a:pt x="27873" y="71238"/>
                    <a:pt x="16671" y="70913"/>
                    <a:pt x="15296" y="70872"/>
                  </a:cubicBezTo>
                  <a:cubicBezTo>
                    <a:pt x="14232" y="70601"/>
                    <a:pt x="5741" y="68167"/>
                    <a:pt x="4325" y="59665"/>
                  </a:cubicBezTo>
                  <a:cubicBezTo>
                    <a:pt x="2701" y="49914"/>
                    <a:pt x="5564" y="12942"/>
                    <a:pt x="5592" y="12570"/>
                  </a:cubicBezTo>
                  <a:cubicBezTo>
                    <a:pt x="5594" y="12535"/>
                    <a:pt x="5596" y="12500"/>
                    <a:pt x="5596" y="12464"/>
                  </a:cubicBezTo>
                  <a:cubicBezTo>
                    <a:pt x="5596" y="12093"/>
                    <a:pt x="5733" y="3384"/>
                    <a:pt x="17444" y="3154"/>
                  </a:cubicBezTo>
                  <a:cubicBezTo>
                    <a:pt x="27462" y="2917"/>
                    <a:pt x="41275" y="2690"/>
                    <a:pt x="51311" y="2690"/>
                  </a:cubicBezTo>
                  <a:close/>
                  <a:moveTo>
                    <a:pt x="50310" y="1"/>
                  </a:moveTo>
                  <a:cubicBezTo>
                    <a:pt x="38047" y="1"/>
                    <a:pt x="21993" y="358"/>
                    <a:pt x="17388" y="467"/>
                  </a:cubicBezTo>
                  <a:cubicBezTo>
                    <a:pt x="3702" y="735"/>
                    <a:pt x="2950" y="11351"/>
                    <a:pt x="2909" y="12384"/>
                  </a:cubicBezTo>
                  <a:cubicBezTo>
                    <a:pt x="2764" y="14246"/>
                    <a:pt x="1" y="50083"/>
                    <a:pt x="1672" y="60107"/>
                  </a:cubicBezTo>
                  <a:cubicBezTo>
                    <a:pt x="3472" y="70906"/>
                    <a:pt x="14362" y="73423"/>
                    <a:pt x="14826" y="73524"/>
                  </a:cubicBezTo>
                  <a:cubicBezTo>
                    <a:pt x="14908" y="73542"/>
                    <a:pt x="14990" y="73552"/>
                    <a:pt x="15073" y="73555"/>
                  </a:cubicBezTo>
                  <a:cubicBezTo>
                    <a:pt x="15947" y="73583"/>
                    <a:pt x="27362" y="73934"/>
                    <a:pt x="39277" y="73934"/>
                  </a:cubicBezTo>
                  <a:cubicBezTo>
                    <a:pt x="49654" y="73934"/>
                    <a:pt x="60414" y="73667"/>
                    <a:pt x="64912" y="72691"/>
                  </a:cubicBezTo>
                  <a:cubicBezTo>
                    <a:pt x="75278" y="70436"/>
                    <a:pt x="74997" y="56852"/>
                    <a:pt x="74953" y="55704"/>
                  </a:cubicBezTo>
                  <a:cubicBezTo>
                    <a:pt x="75018" y="53883"/>
                    <a:pt x="75978" y="25344"/>
                    <a:pt x="74949" y="14839"/>
                  </a:cubicBezTo>
                  <a:cubicBezTo>
                    <a:pt x="73849" y="3648"/>
                    <a:pt x="68314" y="1688"/>
                    <a:pt x="65338" y="636"/>
                  </a:cubicBezTo>
                  <a:lnTo>
                    <a:pt x="65081" y="545"/>
                  </a:lnTo>
                  <a:cubicBezTo>
                    <a:pt x="63935" y="135"/>
                    <a:pt x="57837" y="1"/>
                    <a:pt x="50310"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5" name="Google Shape;485;p57"/>
          <p:cNvPicPr preferRelativeResize="0"/>
          <p:nvPr/>
        </p:nvPicPr>
        <p:blipFill rotWithShape="1">
          <a:blip r:embed="rId4">
            <a:alphaModFix/>
          </a:blip>
          <a:srcRect b="21025" l="0" r="8892" t="16970"/>
          <a:stretch/>
        </p:blipFill>
        <p:spPr>
          <a:xfrm rot="-5400000">
            <a:off x="7244850" y="298023"/>
            <a:ext cx="2036850" cy="810276"/>
          </a:xfrm>
          <a:prstGeom prst="rect">
            <a:avLst/>
          </a:prstGeom>
          <a:noFill/>
          <a:ln>
            <a:noFill/>
          </a:ln>
        </p:spPr>
      </p:pic>
      <p:grpSp>
        <p:nvGrpSpPr>
          <p:cNvPr id="486" name="Google Shape;486;p57"/>
          <p:cNvGrpSpPr/>
          <p:nvPr/>
        </p:nvGrpSpPr>
        <p:grpSpPr>
          <a:xfrm>
            <a:off x="8113399" y="283851"/>
            <a:ext cx="299752" cy="289321"/>
            <a:chOff x="4958324" y="-1574249"/>
            <a:chExt cx="299752" cy="289321"/>
          </a:xfrm>
        </p:grpSpPr>
        <p:sp>
          <p:nvSpPr>
            <p:cNvPr id="487" name="Google Shape;487;p57"/>
            <p:cNvSpPr/>
            <p:nvPr/>
          </p:nvSpPr>
          <p:spPr>
            <a:xfrm>
              <a:off x="4958324" y="-1485711"/>
              <a:ext cx="78260" cy="196774"/>
            </a:xfrm>
            <a:custGeom>
              <a:rect b="b" l="l" r="r" t="t"/>
              <a:pathLst>
                <a:path extrusionOk="0" h="53003" w="21080">
                  <a:moveTo>
                    <a:pt x="10803" y="2702"/>
                  </a:moveTo>
                  <a:cubicBezTo>
                    <a:pt x="13638" y="2702"/>
                    <a:pt x="16471" y="2813"/>
                    <a:pt x="17822" y="2968"/>
                  </a:cubicBezTo>
                  <a:cubicBezTo>
                    <a:pt x="18570" y="8401"/>
                    <a:pt x="17918" y="43933"/>
                    <a:pt x="17543" y="49230"/>
                  </a:cubicBezTo>
                  <a:cubicBezTo>
                    <a:pt x="16166" y="49949"/>
                    <a:pt x="10952" y="50301"/>
                    <a:pt x="7064" y="50301"/>
                  </a:cubicBezTo>
                  <a:cubicBezTo>
                    <a:pt x="5412" y="50301"/>
                    <a:pt x="3999" y="50237"/>
                    <a:pt x="3223" y="50111"/>
                  </a:cubicBezTo>
                  <a:cubicBezTo>
                    <a:pt x="2631" y="45726"/>
                    <a:pt x="3039" y="19747"/>
                    <a:pt x="3467" y="3176"/>
                  </a:cubicBezTo>
                  <a:cubicBezTo>
                    <a:pt x="4671" y="2832"/>
                    <a:pt x="7739" y="2702"/>
                    <a:pt x="10803" y="2702"/>
                  </a:cubicBezTo>
                  <a:close/>
                  <a:moveTo>
                    <a:pt x="10587" y="0"/>
                  </a:moveTo>
                  <a:cubicBezTo>
                    <a:pt x="6701" y="0"/>
                    <a:pt x="2739" y="267"/>
                    <a:pt x="1553" y="1121"/>
                  </a:cubicBezTo>
                  <a:cubicBezTo>
                    <a:pt x="910" y="1582"/>
                    <a:pt x="802" y="2174"/>
                    <a:pt x="793" y="2483"/>
                  </a:cubicBezTo>
                  <a:cubicBezTo>
                    <a:pt x="789" y="2676"/>
                    <a:pt x="477" y="14625"/>
                    <a:pt x="323" y="26522"/>
                  </a:cubicBezTo>
                  <a:cubicBezTo>
                    <a:pt x="0" y="51382"/>
                    <a:pt x="553" y="51751"/>
                    <a:pt x="1393" y="52311"/>
                  </a:cubicBezTo>
                  <a:cubicBezTo>
                    <a:pt x="2088" y="52775"/>
                    <a:pt x="4600" y="53002"/>
                    <a:pt x="7543" y="53002"/>
                  </a:cubicBezTo>
                  <a:cubicBezTo>
                    <a:pt x="11735" y="53002"/>
                    <a:pt x="16803" y="52539"/>
                    <a:pt x="18721" y="51631"/>
                  </a:cubicBezTo>
                  <a:cubicBezTo>
                    <a:pt x="19841" y="51101"/>
                    <a:pt x="20137" y="50378"/>
                    <a:pt x="20189" y="49862"/>
                  </a:cubicBezTo>
                  <a:cubicBezTo>
                    <a:pt x="20300" y="48745"/>
                    <a:pt x="20638" y="36863"/>
                    <a:pt x="20785" y="25147"/>
                  </a:cubicBezTo>
                  <a:cubicBezTo>
                    <a:pt x="21079" y="1065"/>
                    <a:pt x="20506" y="887"/>
                    <a:pt x="19245" y="500"/>
                  </a:cubicBezTo>
                  <a:cubicBezTo>
                    <a:pt x="18551" y="286"/>
                    <a:pt x="14610" y="0"/>
                    <a:pt x="10587"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7"/>
            <p:cNvSpPr/>
            <p:nvPr/>
          </p:nvSpPr>
          <p:spPr>
            <a:xfrm>
              <a:off x="4958643" y="-1574249"/>
              <a:ext cx="75995" cy="74573"/>
            </a:xfrm>
            <a:custGeom>
              <a:rect b="b" l="l" r="r" t="t"/>
              <a:pathLst>
                <a:path extrusionOk="0" h="20087" w="20470">
                  <a:moveTo>
                    <a:pt x="10338" y="2694"/>
                  </a:moveTo>
                  <a:cubicBezTo>
                    <a:pt x="11722" y="2694"/>
                    <a:pt x="13985" y="2941"/>
                    <a:pt x="15612" y="4358"/>
                  </a:cubicBezTo>
                  <a:cubicBezTo>
                    <a:pt x="16844" y="5432"/>
                    <a:pt x="17516" y="7039"/>
                    <a:pt x="17609" y="9135"/>
                  </a:cubicBezTo>
                  <a:cubicBezTo>
                    <a:pt x="17739" y="12050"/>
                    <a:pt x="16316" y="14796"/>
                    <a:pt x="13895" y="16296"/>
                  </a:cubicBezTo>
                  <a:cubicBezTo>
                    <a:pt x="12720" y="17026"/>
                    <a:pt x="11421" y="17392"/>
                    <a:pt x="10126" y="17392"/>
                  </a:cubicBezTo>
                  <a:cubicBezTo>
                    <a:pt x="8969" y="17392"/>
                    <a:pt x="7815" y="17100"/>
                    <a:pt x="6755" y="16515"/>
                  </a:cubicBezTo>
                  <a:cubicBezTo>
                    <a:pt x="2054" y="13917"/>
                    <a:pt x="3416" y="8016"/>
                    <a:pt x="3617" y="7247"/>
                  </a:cubicBezTo>
                  <a:cubicBezTo>
                    <a:pt x="4258" y="5800"/>
                    <a:pt x="6601" y="2994"/>
                    <a:pt x="9362" y="2736"/>
                  </a:cubicBezTo>
                  <a:cubicBezTo>
                    <a:pt x="9579" y="2716"/>
                    <a:pt x="9918" y="2694"/>
                    <a:pt x="10338" y="2694"/>
                  </a:cubicBezTo>
                  <a:close/>
                  <a:moveTo>
                    <a:pt x="10378" y="1"/>
                  </a:moveTo>
                  <a:cubicBezTo>
                    <a:pt x="9872" y="1"/>
                    <a:pt x="9440" y="28"/>
                    <a:pt x="9113" y="59"/>
                  </a:cubicBezTo>
                  <a:cubicBezTo>
                    <a:pt x="5226" y="421"/>
                    <a:pt x="2088" y="3918"/>
                    <a:pt x="1101" y="6285"/>
                  </a:cubicBezTo>
                  <a:cubicBezTo>
                    <a:pt x="1082" y="6333"/>
                    <a:pt x="1064" y="6381"/>
                    <a:pt x="1051" y="6430"/>
                  </a:cubicBezTo>
                  <a:cubicBezTo>
                    <a:pt x="189" y="9417"/>
                    <a:pt x="1" y="15857"/>
                    <a:pt x="5454" y="18869"/>
                  </a:cubicBezTo>
                  <a:cubicBezTo>
                    <a:pt x="6926" y="19681"/>
                    <a:pt x="8524" y="20086"/>
                    <a:pt x="10125" y="20086"/>
                  </a:cubicBezTo>
                  <a:cubicBezTo>
                    <a:pt x="11909" y="20086"/>
                    <a:pt x="13698" y="19584"/>
                    <a:pt x="15311" y="18581"/>
                  </a:cubicBezTo>
                  <a:cubicBezTo>
                    <a:pt x="18559" y="16567"/>
                    <a:pt x="20469" y="12901"/>
                    <a:pt x="20296" y="9014"/>
                  </a:cubicBezTo>
                  <a:cubicBezTo>
                    <a:pt x="20168" y="6155"/>
                    <a:pt x="19185" y="3905"/>
                    <a:pt x="17379" y="2331"/>
                  </a:cubicBezTo>
                  <a:cubicBezTo>
                    <a:pt x="15138" y="378"/>
                    <a:pt x="12253" y="1"/>
                    <a:pt x="10378"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7"/>
            <p:cNvSpPr/>
            <p:nvPr/>
          </p:nvSpPr>
          <p:spPr>
            <a:xfrm>
              <a:off x="5065913" y="-1485244"/>
              <a:ext cx="192163" cy="200315"/>
            </a:xfrm>
            <a:custGeom>
              <a:rect b="b" l="l" r="r" t="t"/>
              <a:pathLst>
                <a:path extrusionOk="0" h="53957" w="51761">
                  <a:moveTo>
                    <a:pt x="31818" y="2691"/>
                  </a:moveTo>
                  <a:cubicBezTo>
                    <a:pt x="32135" y="2691"/>
                    <a:pt x="32436" y="2707"/>
                    <a:pt x="32723" y="2740"/>
                  </a:cubicBezTo>
                  <a:cubicBezTo>
                    <a:pt x="39473" y="3507"/>
                    <a:pt x="45937" y="6151"/>
                    <a:pt x="47520" y="20194"/>
                  </a:cubicBezTo>
                  <a:cubicBezTo>
                    <a:pt x="48960" y="32928"/>
                    <a:pt x="47715" y="48370"/>
                    <a:pt x="47548" y="50343"/>
                  </a:cubicBezTo>
                  <a:lnTo>
                    <a:pt x="47546" y="50343"/>
                  </a:lnTo>
                  <a:cubicBezTo>
                    <a:pt x="47281" y="50567"/>
                    <a:pt x="46160" y="51267"/>
                    <a:pt x="42466" y="51267"/>
                  </a:cubicBezTo>
                  <a:cubicBezTo>
                    <a:pt x="42138" y="51267"/>
                    <a:pt x="41791" y="51262"/>
                    <a:pt x="41422" y="51250"/>
                  </a:cubicBezTo>
                  <a:cubicBezTo>
                    <a:pt x="36855" y="51098"/>
                    <a:pt x="35584" y="50784"/>
                    <a:pt x="35339" y="50568"/>
                  </a:cubicBezTo>
                  <a:cubicBezTo>
                    <a:pt x="35302" y="50503"/>
                    <a:pt x="35257" y="50260"/>
                    <a:pt x="35226" y="50106"/>
                  </a:cubicBezTo>
                  <a:cubicBezTo>
                    <a:pt x="35203" y="49775"/>
                    <a:pt x="35326" y="48166"/>
                    <a:pt x="35458" y="46464"/>
                  </a:cubicBezTo>
                  <a:cubicBezTo>
                    <a:pt x="36595" y="31656"/>
                    <a:pt x="37011" y="17570"/>
                    <a:pt x="32407" y="14778"/>
                  </a:cubicBezTo>
                  <a:cubicBezTo>
                    <a:pt x="30085" y="13371"/>
                    <a:pt x="27937" y="12676"/>
                    <a:pt x="25893" y="12676"/>
                  </a:cubicBezTo>
                  <a:cubicBezTo>
                    <a:pt x="25178" y="12676"/>
                    <a:pt x="24468" y="12762"/>
                    <a:pt x="23775" y="12933"/>
                  </a:cubicBezTo>
                  <a:cubicBezTo>
                    <a:pt x="20772" y="13676"/>
                    <a:pt x="18147" y="15976"/>
                    <a:pt x="15748" y="19967"/>
                  </a:cubicBezTo>
                  <a:cubicBezTo>
                    <a:pt x="15620" y="20179"/>
                    <a:pt x="15553" y="20424"/>
                    <a:pt x="15557" y="20673"/>
                  </a:cubicBezTo>
                  <a:cubicBezTo>
                    <a:pt x="15702" y="34201"/>
                    <a:pt x="15345" y="48134"/>
                    <a:pt x="15035" y="50416"/>
                  </a:cubicBezTo>
                  <a:cubicBezTo>
                    <a:pt x="14700" y="50546"/>
                    <a:pt x="14059" y="50592"/>
                    <a:pt x="13296" y="50592"/>
                  </a:cubicBezTo>
                  <a:cubicBezTo>
                    <a:pt x="12073" y="50592"/>
                    <a:pt x="10534" y="50473"/>
                    <a:pt x="9429" y="50388"/>
                  </a:cubicBezTo>
                  <a:cubicBezTo>
                    <a:pt x="8068" y="50285"/>
                    <a:pt x="6653" y="50177"/>
                    <a:pt x="5454" y="50177"/>
                  </a:cubicBezTo>
                  <a:cubicBezTo>
                    <a:pt x="5397" y="50177"/>
                    <a:pt x="5341" y="50177"/>
                    <a:pt x="5286" y="50178"/>
                  </a:cubicBezTo>
                  <a:cubicBezTo>
                    <a:pt x="5246" y="50179"/>
                    <a:pt x="5206" y="50179"/>
                    <a:pt x="5166" y="50179"/>
                  </a:cubicBezTo>
                  <a:cubicBezTo>
                    <a:pt x="3507" y="50179"/>
                    <a:pt x="2899" y="49562"/>
                    <a:pt x="2884" y="48970"/>
                  </a:cubicBezTo>
                  <a:cubicBezTo>
                    <a:pt x="2811" y="31944"/>
                    <a:pt x="2746" y="6337"/>
                    <a:pt x="2863" y="3860"/>
                  </a:cubicBezTo>
                  <a:cubicBezTo>
                    <a:pt x="2919" y="3791"/>
                    <a:pt x="3090" y="3628"/>
                    <a:pt x="3538" y="3444"/>
                  </a:cubicBezTo>
                  <a:cubicBezTo>
                    <a:pt x="4779" y="2934"/>
                    <a:pt x="6793" y="2753"/>
                    <a:pt x="8805" y="2753"/>
                  </a:cubicBezTo>
                  <a:cubicBezTo>
                    <a:pt x="11218" y="2753"/>
                    <a:pt x="13627" y="3014"/>
                    <a:pt x="14689" y="3280"/>
                  </a:cubicBezTo>
                  <a:cubicBezTo>
                    <a:pt x="14795" y="3743"/>
                    <a:pt x="14972" y="4819"/>
                    <a:pt x="15137" y="7260"/>
                  </a:cubicBezTo>
                  <a:cubicBezTo>
                    <a:pt x="15188" y="8007"/>
                    <a:pt x="15813" y="8517"/>
                    <a:pt x="16483" y="8517"/>
                  </a:cubicBezTo>
                  <a:cubicBezTo>
                    <a:pt x="16719" y="8517"/>
                    <a:pt x="16959" y="8454"/>
                    <a:pt x="17183" y="8317"/>
                  </a:cubicBezTo>
                  <a:cubicBezTo>
                    <a:pt x="23064" y="4706"/>
                    <a:pt x="28319" y="2691"/>
                    <a:pt x="31818" y="2691"/>
                  </a:cubicBezTo>
                  <a:close/>
                  <a:moveTo>
                    <a:pt x="31791" y="0"/>
                  </a:moveTo>
                  <a:cubicBezTo>
                    <a:pt x="27361" y="0"/>
                    <a:pt x="21985" y="2431"/>
                    <a:pt x="17645" y="4917"/>
                  </a:cubicBezTo>
                  <a:cubicBezTo>
                    <a:pt x="17326" y="1814"/>
                    <a:pt x="16917" y="1274"/>
                    <a:pt x="16187" y="954"/>
                  </a:cubicBezTo>
                  <a:cubicBezTo>
                    <a:pt x="15128" y="482"/>
                    <a:pt x="12064" y="60"/>
                    <a:pt x="8934" y="60"/>
                  </a:cubicBezTo>
                  <a:cubicBezTo>
                    <a:pt x="6394" y="60"/>
                    <a:pt x="3810" y="338"/>
                    <a:pt x="2217" y="1090"/>
                  </a:cubicBezTo>
                  <a:cubicBezTo>
                    <a:pt x="1152" y="1593"/>
                    <a:pt x="487" y="2299"/>
                    <a:pt x="245" y="3182"/>
                  </a:cubicBezTo>
                  <a:cubicBezTo>
                    <a:pt x="184" y="3401"/>
                    <a:pt x="0" y="4064"/>
                    <a:pt x="197" y="48922"/>
                  </a:cubicBezTo>
                  <a:cubicBezTo>
                    <a:pt x="191" y="49067"/>
                    <a:pt x="169" y="50379"/>
                    <a:pt x="1239" y="51477"/>
                  </a:cubicBezTo>
                  <a:cubicBezTo>
                    <a:pt x="2128" y="52397"/>
                    <a:pt x="3468" y="52868"/>
                    <a:pt x="5187" y="52868"/>
                  </a:cubicBezTo>
                  <a:cubicBezTo>
                    <a:pt x="5229" y="52868"/>
                    <a:pt x="5271" y="52868"/>
                    <a:pt x="5314" y="52867"/>
                  </a:cubicBezTo>
                  <a:cubicBezTo>
                    <a:pt x="5391" y="52866"/>
                    <a:pt x="5469" y="52866"/>
                    <a:pt x="5549" y="52866"/>
                  </a:cubicBezTo>
                  <a:cubicBezTo>
                    <a:pt x="6636" y="52866"/>
                    <a:pt x="7947" y="52972"/>
                    <a:pt x="9221" y="53069"/>
                  </a:cubicBezTo>
                  <a:cubicBezTo>
                    <a:pt x="10665" y="53180"/>
                    <a:pt x="12004" y="53283"/>
                    <a:pt x="13171" y="53283"/>
                  </a:cubicBezTo>
                  <a:cubicBezTo>
                    <a:pt x="15342" y="53283"/>
                    <a:pt x="16922" y="52927"/>
                    <a:pt x="17500" y="51605"/>
                  </a:cubicBezTo>
                  <a:cubicBezTo>
                    <a:pt x="18173" y="50070"/>
                    <a:pt x="18346" y="30851"/>
                    <a:pt x="18249" y="21030"/>
                  </a:cubicBezTo>
                  <a:cubicBezTo>
                    <a:pt x="20178" y="17925"/>
                    <a:pt x="22253" y="16082"/>
                    <a:pt x="24420" y="15545"/>
                  </a:cubicBezTo>
                  <a:cubicBezTo>
                    <a:pt x="24893" y="15428"/>
                    <a:pt x="25378" y="15369"/>
                    <a:pt x="25877" y="15369"/>
                  </a:cubicBezTo>
                  <a:cubicBezTo>
                    <a:pt x="27431" y="15369"/>
                    <a:pt x="29127" y="15937"/>
                    <a:pt x="31014" y="17080"/>
                  </a:cubicBezTo>
                  <a:cubicBezTo>
                    <a:pt x="33552" y="18618"/>
                    <a:pt x="34146" y="28434"/>
                    <a:pt x="32777" y="46258"/>
                  </a:cubicBezTo>
                  <a:cubicBezTo>
                    <a:pt x="32539" y="49381"/>
                    <a:pt x="32494" y="50091"/>
                    <a:pt x="32582" y="50568"/>
                  </a:cubicBezTo>
                  <a:cubicBezTo>
                    <a:pt x="33067" y="53205"/>
                    <a:pt x="34375" y="53708"/>
                    <a:pt x="41333" y="53937"/>
                  </a:cubicBezTo>
                  <a:cubicBezTo>
                    <a:pt x="41721" y="53950"/>
                    <a:pt x="42093" y="53957"/>
                    <a:pt x="42448" y="53957"/>
                  </a:cubicBezTo>
                  <a:cubicBezTo>
                    <a:pt x="48999" y="53957"/>
                    <a:pt x="50049" y="51878"/>
                    <a:pt x="50199" y="50877"/>
                  </a:cubicBezTo>
                  <a:cubicBezTo>
                    <a:pt x="50214" y="50708"/>
                    <a:pt x="51760" y="33761"/>
                    <a:pt x="50194" y="19891"/>
                  </a:cubicBezTo>
                  <a:cubicBezTo>
                    <a:pt x="48763" y="7201"/>
                    <a:pt x="43629" y="1272"/>
                    <a:pt x="33028" y="68"/>
                  </a:cubicBezTo>
                  <a:cubicBezTo>
                    <a:pt x="32626" y="22"/>
                    <a:pt x="32212" y="0"/>
                    <a:pt x="3179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735325" y="1084950"/>
            <a:ext cx="3335700" cy="928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2500">
                <a:solidFill>
                  <a:srgbClr val="0000FF"/>
                </a:solidFill>
                <a:latin typeface="Arial"/>
                <a:ea typeface="Arial"/>
                <a:cs typeface="Arial"/>
                <a:sym typeface="Arial"/>
              </a:rPr>
              <a:t>Problem Statement  </a:t>
            </a:r>
            <a:endParaRPr/>
          </a:p>
        </p:txBody>
      </p:sp>
      <p:sp>
        <p:nvSpPr>
          <p:cNvPr id="238" name="Google Shape;238;p31"/>
          <p:cNvSpPr txBox="1"/>
          <p:nvPr>
            <p:ph idx="1" type="body"/>
          </p:nvPr>
        </p:nvSpPr>
        <p:spPr>
          <a:xfrm>
            <a:off x="297475" y="1565050"/>
            <a:ext cx="3593400" cy="2822100"/>
          </a:xfrm>
          <a:prstGeom prst="rect">
            <a:avLst/>
          </a:prstGeom>
        </p:spPr>
        <p:txBody>
          <a:bodyPr anchorCtr="0" anchor="b" bIns="91425" lIns="91425" spcFirstLastPara="1" rIns="91425" wrap="square" tIns="91425">
            <a:noAutofit/>
          </a:bodyPr>
          <a:lstStyle/>
          <a:p>
            <a:pPr indent="0" lvl="0" marL="457200" rtl="0" algn="l">
              <a:lnSpc>
                <a:spcPct val="115000"/>
              </a:lnSpc>
              <a:spcBef>
                <a:spcPts val="0"/>
              </a:spcBef>
              <a:spcAft>
                <a:spcPts val="0"/>
              </a:spcAft>
              <a:buNone/>
            </a:pPr>
            <a:r>
              <a:rPr lang="en" sz="1900">
                <a:solidFill>
                  <a:srgbClr val="000000"/>
                </a:solidFill>
                <a:latin typeface="Arial"/>
                <a:ea typeface="Arial"/>
                <a:cs typeface="Arial"/>
                <a:sym typeface="Arial"/>
              </a:rPr>
              <a:t>In these present situations, it is difficult for poor people to even afford food,thus affording money for buying books has become a big burden for their child's education!!</a:t>
            </a:r>
            <a:endParaRPr sz="800"/>
          </a:p>
        </p:txBody>
      </p:sp>
      <p:sp>
        <p:nvSpPr>
          <p:cNvPr id="239" name="Google Shape;239;p31"/>
          <p:cNvSpPr txBox="1"/>
          <p:nvPr>
            <p:ph idx="2" type="body"/>
          </p:nvPr>
        </p:nvSpPr>
        <p:spPr>
          <a:xfrm>
            <a:off x="4570075" y="2013150"/>
            <a:ext cx="3593400" cy="2016000"/>
          </a:xfrm>
          <a:prstGeom prst="rect">
            <a:avLst/>
          </a:prstGeom>
        </p:spPr>
        <p:txBody>
          <a:bodyPr anchorCtr="0" anchor="b" bIns="91425" lIns="91425" spcFirstLastPara="1" rIns="91425" wrap="square" tIns="91425">
            <a:noAutofit/>
          </a:bodyPr>
          <a:lstStyle/>
          <a:p>
            <a:pPr indent="0" lvl="0" marL="457200" rtl="0" algn="l">
              <a:lnSpc>
                <a:spcPct val="115000"/>
              </a:lnSpc>
              <a:spcBef>
                <a:spcPts val="0"/>
              </a:spcBef>
              <a:spcAft>
                <a:spcPts val="0"/>
              </a:spcAft>
              <a:buNone/>
            </a:pPr>
            <a:r>
              <a:rPr lang="en" sz="2200">
                <a:solidFill>
                  <a:srgbClr val="000000"/>
                </a:solidFill>
                <a:latin typeface="Arial"/>
                <a:ea typeface="Arial"/>
                <a:cs typeface="Arial"/>
                <a:sym typeface="Arial"/>
              </a:rPr>
              <a:t>This website will play a major role in giving books to the poor for free which will be very helpful for them.</a:t>
            </a:r>
            <a:endParaRPr sz="1100"/>
          </a:p>
        </p:txBody>
      </p:sp>
      <p:sp>
        <p:nvSpPr>
          <p:cNvPr id="240" name="Google Shape;240;p31"/>
          <p:cNvSpPr txBox="1"/>
          <p:nvPr/>
        </p:nvSpPr>
        <p:spPr>
          <a:xfrm>
            <a:off x="4687500" y="648150"/>
            <a:ext cx="3707700" cy="101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i="1" sz="2500"/>
          </a:p>
          <a:p>
            <a:pPr indent="0" lvl="0" marL="457200" rtl="0" algn="l">
              <a:lnSpc>
                <a:spcPct val="115000"/>
              </a:lnSpc>
              <a:spcBef>
                <a:spcPts val="0"/>
              </a:spcBef>
              <a:spcAft>
                <a:spcPts val="0"/>
              </a:spcAft>
              <a:buNone/>
            </a:pPr>
            <a:r>
              <a:rPr b="1" i="1" lang="en" sz="2500">
                <a:solidFill>
                  <a:srgbClr val="990000"/>
                </a:solidFill>
              </a:rPr>
              <a:t>Problem Solution</a:t>
            </a:r>
            <a:endParaRPr>
              <a:latin typeface="Roboto Mono Regular"/>
              <a:ea typeface="Roboto Mono Regular"/>
              <a:cs typeface="Roboto Mono Regular"/>
              <a:sym typeface="Roboto Mono Regular"/>
            </a:endParaRPr>
          </a:p>
        </p:txBody>
      </p:sp>
      <p:sp>
        <p:nvSpPr>
          <p:cNvPr id="241" name="Google Shape;24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nvSpPr>
        <p:spPr>
          <a:xfrm>
            <a:off x="644475" y="520550"/>
            <a:ext cx="3780300" cy="5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247" name="Google Shape;247;p32"/>
          <p:cNvSpPr txBox="1"/>
          <p:nvPr/>
        </p:nvSpPr>
        <p:spPr>
          <a:xfrm>
            <a:off x="1945850" y="582525"/>
            <a:ext cx="6308400" cy="1285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i="1" lang="en" sz="2500">
                <a:solidFill>
                  <a:srgbClr val="38761D"/>
                </a:solidFill>
              </a:rPr>
              <a:t>    Functional   Description</a:t>
            </a:r>
            <a:r>
              <a:rPr b="1" i="1" lang="en" sz="2500">
                <a:solidFill>
                  <a:srgbClr val="E06666"/>
                </a:solidFill>
              </a:rPr>
              <a:t>    </a:t>
            </a:r>
            <a:endParaRPr b="1" i="1" sz="2500">
              <a:solidFill>
                <a:srgbClr val="E06666"/>
              </a:solidFill>
            </a:endParaRPr>
          </a:p>
          <a:p>
            <a:pPr indent="0" lvl="0" marL="457200" rtl="0" algn="l">
              <a:lnSpc>
                <a:spcPct val="115000"/>
              </a:lnSpc>
              <a:spcBef>
                <a:spcPts val="0"/>
              </a:spcBef>
              <a:spcAft>
                <a:spcPts val="0"/>
              </a:spcAft>
              <a:buNone/>
            </a:pPr>
            <a:r>
              <a:rPr b="1" i="1" lang="en" sz="2500">
                <a:solidFill>
                  <a:srgbClr val="E06666"/>
                </a:solidFill>
              </a:rPr>
              <a:t>        Modules : 8</a:t>
            </a:r>
            <a:endParaRPr b="1" i="1" sz="2500">
              <a:solidFill>
                <a:srgbClr val="E06666"/>
              </a:solidFill>
            </a:endParaRPr>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248" name="Google Shape;248;p32"/>
          <p:cNvSpPr txBox="1"/>
          <p:nvPr/>
        </p:nvSpPr>
        <p:spPr>
          <a:xfrm>
            <a:off x="904750" y="1980925"/>
            <a:ext cx="3433200" cy="19578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Char char="❖"/>
            </a:pPr>
            <a:r>
              <a:rPr b="1" i="1" lang="en" sz="2100"/>
              <a:t>Module 1-Blueprint:</a:t>
            </a:r>
            <a:r>
              <a:rPr b="1" i="1" lang="en" sz="2500"/>
              <a:t> </a:t>
            </a:r>
            <a:r>
              <a:rPr lang="en" sz="2100"/>
              <a:t>We will first create a blueprint of our website on a paper.</a:t>
            </a:r>
            <a:endParaRPr sz="2100"/>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249" name="Google Shape;249;p32"/>
          <p:cNvSpPr txBox="1"/>
          <p:nvPr/>
        </p:nvSpPr>
        <p:spPr>
          <a:xfrm>
            <a:off x="4771550" y="1980925"/>
            <a:ext cx="3482700" cy="26304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SzPts val="2100"/>
              <a:buChar char="❖"/>
            </a:pPr>
            <a:r>
              <a:rPr b="1" i="1" lang="en" sz="2100"/>
              <a:t>Module 2-Web Design: </a:t>
            </a:r>
            <a:r>
              <a:rPr lang="en" sz="2100"/>
              <a:t>We will start designing our website using HTML, CSS and JS and Python for Home page (front end).</a:t>
            </a:r>
            <a:endParaRPr sz="2100"/>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250" name="Google Shape;25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txBox="1"/>
          <p:nvPr/>
        </p:nvSpPr>
        <p:spPr>
          <a:xfrm>
            <a:off x="2268100" y="1041100"/>
            <a:ext cx="4660200" cy="21273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Char char="❖"/>
            </a:pPr>
            <a:r>
              <a:rPr b="1" i="1" lang="en" sz="2100"/>
              <a:t>Module 3-Prototype:</a:t>
            </a:r>
            <a:r>
              <a:rPr i="1" lang="en" sz="2100"/>
              <a:t> </a:t>
            </a:r>
            <a:r>
              <a:rPr lang="en" sz="2100"/>
              <a:t>We will design a login pop up window and after logging in, the user will find</a:t>
            </a:r>
            <a:r>
              <a:rPr b="1" lang="en" sz="2100"/>
              <a:t> </a:t>
            </a:r>
            <a:r>
              <a:rPr lang="en" sz="2100"/>
              <a:t>options in the page (Donate books/Buy books/Hall of fame).</a:t>
            </a:r>
            <a:r>
              <a:rPr lang="en" sz="2500"/>
              <a:t> </a:t>
            </a:r>
            <a:endParaRPr>
              <a:latin typeface="Roboto Mono Regular"/>
              <a:ea typeface="Roboto Mono Regular"/>
              <a:cs typeface="Roboto Mono Regular"/>
              <a:sym typeface="Roboto Mono Regular"/>
            </a:endParaRPr>
          </a:p>
        </p:txBody>
      </p:sp>
      <p:sp>
        <p:nvSpPr>
          <p:cNvPr id="256" name="Google Shape;256;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nvSpPr>
        <p:spPr>
          <a:xfrm>
            <a:off x="1375725" y="421400"/>
            <a:ext cx="7151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latin typeface="Roboto Mono Regular"/>
              <a:ea typeface="Roboto Mono Regular"/>
              <a:cs typeface="Roboto Mono Regular"/>
              <a:sym typeface="Roboto Mono Regular"/>
            </a:endParaRPr>
          </a:p>
        </p:txBody>
      </p:sp>
      <p:sp>
        <p:nvSpPr>
          <p:cNvPr id="262" name="Google Shape;262;p34"/>
          <p:cNvSpPr txBox="1"/>
          <p:nvPr/>
        </p:nvSpPr>
        <p:spPr>
          <a:xfrm>
            <a:off x="1530675" y="421400"/>
            <a:ext cx="6841500" cy="7719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0"/>
              </a:spcBef>
              <a:spcAft>
                <a:spcPts val="0"/>
              </a:spcAft>
              <a:buSzPts val="2100"/>
              <a:buChar char="❖"/>
            </a:pPr>
            <a:r>
              <a:rPr b="1" i="1" lang="en" sz="2100"/>
              <a:t>Module 4-Client Needs: </a:t>
            </a:r>
            <a:r>
              <a:rPr i="1" lang="en" sz="2100"/>
              <a:t>On choosing</a:t>
            </a:r>
            <a:endParaRPr i="1" sz="2100"/>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263" name="Google Shape;263;p34"/>
          <p:cNvSpPr txBox="1"/>
          <p:nvPr/>
        </p:nvSpPr>
        <p:spPr>
          <a:xfrm>
            <a:off x="1735150" y="2924975"/>
            <a:ext cx="3024000" cy="173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264" name="Google Shape;264;p34"/>
          <p:cNvSpPr txBox="1"/>
          <p:nvPr/>
        </p:nvSpPr>
        <p:spPr>
          <a:xfrm>
            <a:off x="1375725" y="1084975"/>
            <a:ext cx="2235300" cy="3453300"/>
          </a:xfrm>
          <a:prstGeom prst="rect">
            <a:avLst/>
          </a:prstGeom>
          <a:noFill/>
          <a:ln>
            <a:noFill/>
          </a:ln>
        </p:spPr>
        <p:txBody>
          <a:bodyPr anchorCtr="0" anchor="t" bIns="91425" lIns="91425" spcFirstLastPara="1" rIns="91425" wrap="square" tIns="91425">
            <a:spAutoFit/>
          </a:bodyPr>
          <a:lstStyle/>
          <a:p>
            <a:pPr indent="-311150" lvl="0" marL="914400" rtl="0" algn="l">
              <a:lnSpc>
                <a:spcPct val="115000"/>
              </a:lnSpc>
              <a:spcBef>
                <a:spcPts val="0"/>
              </a:spcBef>
              <a:spcAft>
                <a:spcPts val="0"/>
              </a:spcAft>
              <a:buSzPts val="1300"/>
              <a:buChar char="➔"/>
            </a:pPr>
            <a:r>
              <a:rPr b="1" i="1" lang="en" sz="1300"/>
              <a:t>“</a:t>
            </a:r>
            <a:r>
              <a:rPr b="1" i="1" lang="en" sz="1300" u="sng"/>
              <a:t>Buy</a:t>
            </a:r>
            <a:r>
              <a:rPr b="1" i="1" lang="en" sz="1300"/>
              <a:t> </a:t>
            </a:r>
            <a:r>
              <a:rPr b="1" i="1" lang="en" sz="1300" u="sng"/>
              <a:t>books</a:t>
            </a:r>
            <a:r>
              <a:rPr b="1" i="1" lang="en" sz="1300"/>
              <a:t>”</a:t>
            </a:r>
            <a:r>
              <a:rPr i="1" lang="en" sz="1300"/>
              <a:t> will redirect to a page where there will be a book shelf along with a filter and a search bar.  So, the user can select the desired books and add them to the cart.</a:t>
            </a:r>
            <a:endParaRPr i="1" sz="1300"/>
          </a:p>
          <a:p>
            <a:pPr indent="0" lvl="0" marL="0" rtl="0" algn="l">
              <a:spcBef>
                <a:spcPts val="0"/>
              </a:spcBef>
              <a:spcAft>
                <a:spcPts val="0"/>
              </a:spcAft>
              <a:buNone/>
            </a:pPr>
            <a:r>
              <a:t/>
            </a:r>
            <a:endParaRPr sz="1800">
              <a:latin typeface="Roboto Mono Regular"/>
              <a:ea typeface="Roboto Mono Regular"/>
              <a:cs typeface="Roboto Mono Regular"/>
              <a:sym typeface="Roboto Mono Regular"/>
            </a:endParaRPr>
          </a:p>
        </p:txBody>
      </p:sp>
      <p:sp>
        <p:nvSpPr>
          <p:cNvPr id="265" name="Google Shape;265;p34"/>
          <p:cNvSpPr txBox="1"/>
          <p:nvPr/>
        </p:nvSpPr>
        <p:spPr>
          <a:xfrm>
            <a:off x="3643575" y="1084975"/>
            <a:ext cx="2235300" cy="1856400"/>
          </a:xfrm>
          <a:prstGeom prst="rect">
            <a:avLst/>
          </a:prstGeom>
          <a:noFill/>
          <a:ln>
            <a:noFill/>
          </a:ln>
        </p:spPr>
        <p:txBody>
          <a:bodyPr anchorCtr="0" anchor="t" bIns="91425" lIns="91425" spcFirstLastPara="1" rIns="91425" wrap="square" tIns="91425">
            <a:spAutoFit/>
          </a:bodyPr>
          <a:lstStyle/>
          <a:p>
            <a:pPr indent="-304800" lvl="0" marL="914400" rtl="0" algn="l">
              <a:lnSpc>
                <a:spcPct val="115000"/>
              </a:lnSpc>
              <a:spcBef>
                <a:spcPts val="0"/>
              </a:spcBef>
              <a:spcAft>
                <a:spcPts val="0"/>
              </a:spcAft>
              <a:buSzPts val="1200"/>
              <a:buChar char="➔"/>
            </a:pPr>
            <a:r>
              <a:rPr i="1" lang="en" sz="1200"/>
              <a:t>“</a:t>
            </a:r>
            <a:r>
              <a:rPr b="1" i="1" lang="en" sz="1200" u="sng"/>
              <a:t>Donate</a:t>
            </a:r>
            <a:r>
              <a:rPr i="1" lang="en" sz="1200"/>
              <a:t> </a:t>
            </a:r>
            <a:r>
              <a:rPr b="1" i="1" lang="en" sz="1200" u="sng"/>
              <a:t>books</a:t>
            </a:r>
            <a:r>
              <a:rPr i="1" lang="en" sz="1200"/>
              <a:t>” </a:t>
            </a:r>
            <a:r>
              <a:rPr i="1" lang="en" sz="1200"/>
              <a:t>w</a:t>
            </a:r>
            <a:r>
              <a:rPr i="1" lang="en" sz="1200"/>
              <a:t>ill redirect to a page where the donors should fill up the details like the name and address.</a:t>
            </a:r>
            <a:endParaRPr i="1" sz="1200"/>
          </a:p>
          <a:p>
            <a:pPr indent="0" lvl="0" marL="0" rtl="0" algn="l">
              <a:spcBef>
                <a:spcPts val="0"/>
              </a:spcBef>
              <a:spcAft>
                <a:spcPts val="0"/>
              </a:spcAft>
              <a:buNone/>
            </a:pPr>
            <a:r>
              <a:t/>
            </a:r>
            <a:endParaRPr sz="1200">
              <a:latin typeface="Roboto Mono Regular"/>
              <a:ea typeface="Roboto Mono Regular"/>
              <a:cs typeface="Roboto Mono Regular"/>
              <a:sym typeface="Roboto Mono Regular"/>
            </a:endParaRPr>
          </a:p>
        </p:txBody>
      </p:sp>
      <p:sp>
        <p:nvSpPr>
          <p:cNvPr id="266" name="Google Shape;266;p34"/>
          <p:cNvSpPr txBox="1"/>
          <p:nvPr/>
        </p:nvSpPr>
        <p:spPr>
          <a:xfrm>
            <a:off x="5722150" y="1084975"/>
            <a:ext cx="2132400" cy="2918400"/>
          </a:xfrm>
          <a:prstGeom prst="rect">
            <a:avLst/>
          </a:prstGeom>
          <a:noFill/>
          <a:ln>
            <a:noFill/>
          </a:ln>
        </p:spPr>
        <p:txBody>
          <a:bodyPr anchorCtr="0" anchor="t" bIns="91425" lIns="91425" spcFirstLastPara="1" rIns="91425" wrap="square" tIns="91425">
            <a:spAutoFit/>
          </a:bodyPr>
          <a:lstStyle/>
          <a:p>
            <a:pPr indent="-304800" lvl="0" marL="914400" rtl="0" algn="l">
              <a:lnSpc>
                <a:spcPct val="115000"/>
              </a:lnSpc>
              <a:spcBef>
                <a:spcPts val="0"/>
              </a:spcBef>
              <a:spcAft>
                <a:spcPts val="0"/>
              </a:spcAft>
              <a:buSzPts val="1200"/>
              <a:buChar char="➔"/>
            </a:pPr>
            <a:r>
              <a:rPr i="1" lang="en" sz="1200"/>
              <a:t>“</a:t>
            </a:r>
            <a:r>
              <a:rPr b="1" i="1" lang="en" sz="1200" u="sng"/>
              <a:t>Hall</a:t>
            </a:r>
            <a:r>
              <a:rPr i="1" lang="en" sz="1200"/>
              <a:t> </a:t>
            </a:r>
            <a:r>
              <a:rPr b="1" i="1" lang="en" sz="1200" u="sng"/>
              <a:t>of</a:t>
            </a:r>
            <a:r>
              <a:rPr i="1" lang="en" sz="1200"/>
              <a:t> </a:t>
            </a:r>
            <a:r>
              <a:rPr b="1" i="1" lang="en" sz="1200" u="sng"/>
              <a:t>Fame</a:t>
            </a:r>
            <a:r>
              <a:rPr i="1" lang="en" sz="1200"/>
              <a:t>” will redirect to a page where top donors are listed in </a:t>
            </a:r>
            <a:r>
              <a:rPr i="1" lang="en" sz="1200"/>
              <a:t>leaderboard</a:t>
            </a:r>
            <a:r>
              <a:rPr i="1" lang="en" sz="1200"/>
              <a:t> with the number of books donated and can search donors by their donation ID.</a:t>
            </a:r>
            <a:endParaRPr sz="200"/>
          </a:p>
        </p:txBody>
      </p:sp>
      <p:sp>
        <p:nvSpPr>
          <p:cNvPr id="267" name="Google Shape;267;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5"/>
          <p:cNvSpPr txBox="1"/>
          <p:nvPr/>
        </p:nvSpPr>
        <p:spPr>
          <a:xfrm>
            <a:off x="609125" y="1412700"/>
            <a:ext cx="3668700" cy="24705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SzPts val="2200"/>
              <a:buChar char="❖"/>
            </a:pPr>
            <a:r>
              <a:rPr b="1" i="1" lang="en" sz="2200"/>
              <a:t>Module 5-Database management: </a:t>
            </a:r>
            <a:endParaRPr b="1" i="1" sz="2200"/>
          </a:p>
          <a:p>
            <a:pPr indent="0" lvl="0" marL="457200" rtl="0" algn="l">
              <a:lnSpc>
                <a:spcPct val="115000"/>
              </a:lnSpc>
              <a:spcBef>
                <a:spcPts val="0"/>
              </a:spcBef>
              <a:spcAft>
                <a:spcPts val="0"/>
              </a:spcAft>
              <a:buNone/>
            </a:pPr>
            <a:r>
              <a:rPr i="1" lang="en" sz="2200"/>
              <a:t> By using MongoDB,we will connect to the database and maintain user records.</a:t>
            </a:r>
            <a:endParaRPr sz="1100">
              <a:latin typeface="Roboto Mono Regular"/>
              <a:ea typeface="Roboto Mono Regular"/>
              <a:cs typeface="Roboto Mono Regular"/>
              <a:sym typeface="Roboto Mono Regular"/>
            </a:endParaRPr>
          </a:p>
        </p:txBody>
      </p:sp>
      <p:sp>
        <p:nvSpPr>
          <p:cNvPr id="273" name="Google Shape;273;p35"/>
          <p:cNvSpPr txBox="1"/>
          <p:nvPr/>
        </p:nvSpPr>
        <p:spPr>
          <a:xfrm>
            <a:off x="4757450" y="1374725"/>
            <a:ext cx="3668700" cy="26127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Char char="❖"/>
            </a:pPr>
            <a:r>
              <a:rPr b="1" i="1" lang="en" sz="2500"/>
              <a:t>Module 6-Tracking:</a:t>
            </a:r>
            <a:r>
              <a:rPr b="1" lang="en" sz="2500"/>
              <a:t> </a:t>
            </a:r>
            <a:r>
              <a:rPr lang="en" sz="2500"/>
              <a:t>In this module, we will have a payment gateway and order tracking.</a:t>
            </a:r>
            <a:endParaRPr sz="2500"/>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274" name="Google Shape;274;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nvSpPr>
        <p:spPr>
          <a:xfrm>
            <a:off x="628250" y="1434900"/>
            <a:ext cx="3544200" cy="17955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SzPts val="2500"/>
              <a:buChar char="❖"/>
            </a:pPr>
            <a:r>
              <a:rPr b="1" i="1" lang="en" sz="2500"/>
              <a:t>Module 7-</a:t>
            </a:r>
            <a:r>
              <a:rPr b="1" i="1" lang="en" sz="2300"/>
              <a:t>Testing: </a:t>
            </a:r>
            <a:r>
              <a:rPr lang="en" sz="2300"/>
              <a:t>We will test our website for 2-3 weeks before deploying</a:t>
            </a:r>
            <a:endParaRPr sz="1200"/>
          </a:p>
        </p:txBody>
      </p:sp>
      <p:sp>
        <p:nvSpPr>
          <p:cNvPr id="280" name="Google Shape;280;p36"/>
          <p:cNvSpPr txBox="1"/>
          <p:nvPr/>
        </p:nvSpPr>
        <p:spPr>
          <a:xfrm>
            <a:off x="4768900" y="1378650"/>
            <a:ext cx="3922200" cy="29670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0"/>
              </a:spcBef>
              <a:spcAft>
                <a:spcPts val="0"/>
              </a:spcAft>
              <a:buSzPts val="2300"/>
              <a:buChar char="❖"/>
            </a:pPr>
            <a:r>
              <a:rPr b="1" i="1" lang="en" sz="2300"/>
              <a:t>Module 8-De</a:t>
            </a:r>
            <a:r>
              <a:rPr b="1" i="1" lang="en" sz="2400"/>
              <a:t>ployment: </a:t>
            </a:r>
            <a:r>
              <a:rPr i="1" lang="en" sz="2400"/>
              <a:t>This is the last stage, where we will deploy the </a:t>
            </a:r>
            <a:r>
              <a:rPr i="1" lang="en" sz="2400"/>
              <a:t>website with no bugs</a:t>
            </a:r>
            <a:endParaRPr i="1" sz="2300"/>
          </a:p>
          <a:p>
            <a:pPr indent="0" lvl="0" marL="457200" rtl="0" algn="l">
              <a:lnSpc>
                <a:spcPct val="115000"/>
              </a:lnSpc>
              <a:spcBef>
                <a:spcPts val="0"/>
              </a:spcBef>
              <a:spcAft>
                <a:spcPts val="0"/>
              </a:spcAft>
              <a:buNone/>
            </a:pPr>
            <a:r>
              <a:t/>
            </a:r>
            <a:endParaRPr b="1" i="1" sz="2500"/>
          </a:p>
          <a:p>
            <a:pPr indent="0" lvl="0" marL="0" rtl="0" algn="l">
              <a:spcBef>
                <a:spcPts val="0"/>
              </a:spcBef>
              <a:spcAft>
                <a:spcPts val="0"/>
              </a:spcAft>
              <a:buNone/>
            </a:pPr>
            <a:r>
              <a:t/>
            </a:r>
            <a:endParaRPr>
              <a:latin typeface="Roboto Mono Regular"/>
              <a:ea typeface="Roboto Mono Regular"/>
              <a:cs typeface="Roboto Mono Regular"/>
              <a:sym typeface="Roboto Mono Regular"/>
            </a:endParaRPr>
          </a:p>
        </p:txBody>
      </p:sp>
      <p:sp>
        <p:nvSpPr>
          <p:cNvPr id="281" name="Google Shape;281;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Notebook Lesson">
  <a:themeElements>
    <a:clrScheme name="Simple Light">
      <a:dk1>
        <a:srgbClr val="595959"/>
      </a:dk1>
      <a:lt1>
        <a:srgbClr val="F1C232"/>
      </a:lt1>
      <a:dk2>
        <a:srgbClr val="595959"/>
      </a:dk2>
      <a:lt2>
        <a:srgbClr val="A8D68C"/>
      </a:lt2>
      <a:accent1>
        <a:srgbClr val="F1C232"/>
      </a:accent1>
      <a:accent2>
        <a:srgbClr val="B44141"/>
      </a:accent2>
      <a:accent3>
        <a:srgbClr val="F1C232"/>
      </a:accent3>
      <a:accent4>
        <a:srgbClr val="DF7070"/>
      </a:accent4>
      <a:accent5>
        <a:srgbClr val="7A9E64"/>
      </a:accent5>
      <a:accent6>
        <a:srgbClr val="595959"/>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4253974</vt:lpwstr>
  </property>
  <property fmtid="{D5CDD505-2E9C-101B-9397-08002B2CF9AE}" name="NXPowerLiteSettings" pid="3">
    <vt:lpwstr>C7000400038000</vt:lpwstr>
  </property>
  <property fmtid="{D5CDD505-2E9C-101B-9397-08002B2CF9AE}" name="NXPowerLiteVersion" pid="4">
    <vt:lpwstr>S9.0.3</vt:lpwstr>
  </property>
</Properties>
</file>